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sldIdLst>
    <p:sldId id="256" r:id="rId2"/>
    <p:sldId id="257" r:id="rId3"/>
    <p:sldId id="263" r:id="rId4"/>
    <p:sldId id="264" r:id="rId5"/>
    <p:sldId id="269" r:id="rId6"/>
    <p:sldId id="265" r:id="rId7"/>
    <p:sldId id="285" r:id="rId8"/>
    <p:sldId id="279" r:id="rId9"/>
    <p:sldId id="282" r:id="rId10"/>
    <p:sldId id="286" r:id="rId11"/>
    <p:sldId id="280" r:id="rId12"/>
    <p:sldId id="283" r:id="rId13"/>
    <p:sldId id="284" r:id="rId14"/>
    <p:sldId id="275" r:id="rId15"/>
    <p:sldId id="272" r:id="rId16"/>
    <p:sldId id="266" r:id="rId17"/>
    <p:sldId id="267" r:id="rId18"/>
    <p:sldId id="281" r:id="rId19"/>
    <p:sldId id="271" r:id="rId20"/>
    <p:sldId id="273" r:id="rId21"/>
    <p:sldId id="276" r:id="rId22"/>
    <p:sldId id="268" r:id="rId23"/>
    <p:sldId id="278" r:id="rId24"/>
    <p:sldId id="277" r:id="rId25"/>
    <p:sldId id="259" r:id="rId26"/>
    <p:sldId id="262" r:id="rId27"/>
  </p:sldIdLst>
  <p:sldSz cx="9144000" cy="6858000" type="screen4x3"/>
  <p:notesSz cx="6858000" cy="9144000"/>
  <p:defaultTex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422"/>
    <a:srgbClr val="0A253E"/>
    <a:srgbClr val="D9D8D4"/>
    <a:srgbClr val="C6C3BE"/>
    <a:srgbClr val="AEA9A3"/>
    <a:srgbClr val="665C52"/>
    <a:srgbClr val="DCD0C4"/>
    <a:srgbClr val="CBB6A3"/>
    <a:srgbClr val="B4967C"/>
    <a:srgbClr val="7139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90399" autoAdjust="0"/>
  </p:normalViewPr>
  <p:slideViewPr>
    <p:cSldViewPr snapToGrid="0" snapToObjects="1" showGuides="1">
      <p:cViewPr varScale="1">
        <p:scale>
          <a:sx n="67" d="100"/>
          <a:sy n="67" d="100"/>
        </p:scale>
        <p:origin x="147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_rels/data4.xml.rels><?xml version="1.0" encoding="UTF-8" standalone="yes"?>
<Relationships xmlns="http://schemas.openxmlformats.org/package/2006/relationships"><Relationship Id="rId1" Type="http://schemas.openxmlformats.org/officeDocument/2006/relationships/image" Target="../media/image21.png"/></Relationships>
</file>

<file path=ppt/diagrams/_rels/drawing4.xml.rels><?xml version="1.0" encoding="UTF-8" standalone="yes"?>
<Relationships xmlns="http://schemas.openxmlformats.org/package/2006/relationships"><Relationship Id="rId1"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accent4_4">
  <dgm:title val=""/>
  <dgm:desc val=""/>
  <dgm:catLst>
    <dgm:cat type="accent4" pri="11400"/>
  </dgm:catLst>
  <dgm:styleLbl name="node0">
    <dgm:fillClrLst meth="cycle">
      <a:schemeClr val="accent4">
        <a:shade val="60000"/>
      </a:schemeClr>
    </dgm:fillClrLst>
    <dgm:linClrLst meth="repeat">
      <a:schemeClr val="lt1"/>
    </dgm:linClrLst>
    <dgm:effectClrLst/>
    <dgm:txLinClrLst/>
    <dgm:txFillClrLst/>
    <dgm:txEffectClrLst/>
  </dgm:styleLbl>
  <dgm:styleLbl name="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alignNode1">
    <dgm:fillClrLst meth="cycle">
      <a:schemeClr val="accent4">
        <a:shade val="50000"/>
      </a:schemeClr>
      <a:schemeClr val="accent4">
        <a:tint val="55000"/>
      </a:schemeClr>
    </dgm:fillClrLst>
    <dgm:linClrLst meth="cycle">
      <a:schemeClr val="accent4">
        <a:shade val="50000"/>
      </a:schemeClr>
      <a:schemeClr val="accent4">
        <a:tint val="55000"/>
      </a:schemeClr>
    </dgm:linClrLst>
    <dgm:effectClrLst/>
    <dgm:txLinClrLst/>
    <dgm:txFillClrLst/>
    <dgm:txEffectClrLst/>
  </dgm:styleLbl>
  <dgm:styleLbl name="lnNode1">
    <dgm:fillClrLst meth="cycle">
      <a:schemeClr val="accent4">
        <a:shade val="50000"/>
      </a:schemeClr>
      <a:schemeClr val="accent4">
        <a:tint val="55000"/>
      </a:schemeClr>
    </dgm:fillClrLst>
    <dgm:linClrLst meth="repeat">
      <a:schemeClr val="lt1"/>
    </dgm:linClrLst>
    <dgm:effectClrLst/>
    <dgm:txLinClrLst/>
    <dgm:txFillClrLst/>
    <dgm:txEffectClrLst/>
  </dgm:styleLbl>
  <dgm:styleLbl name="vennNode1">
    <dgm:fillClrLst meth="cycle">
      <a:schemeClr val="accent4">
        <a:shade val="80000"/>
        <a:alpha val="50000"/>
      </a:schemeClr>
      <a:schemeClr val="accent4">
        <a:tint val="50000"/>
        <a:alpha val="50000"/>
      </a:schemeClr>
    </dgm:fillClrLst>
    <dgm:linClrLst meth="repeat">
      <a:schemeClr val="lt1"/>
    </dgm:linClrLst>
    <dgm:effectClrLst/>
    <dgm:txLinClrLst/>
    <dgm:txFillClrLst/>
    <dgm:txEffectClrLst/>
  </dgm:styleLbl>
  <dgm:styleLbl name="node2">
    <dgm:fillClrLst>
      <a:schemeClr val="accent4">
        <a:shade val="80000"/>
      </a:schemeClr>
    </dgm:fillClrLst>
    <dgm:linClrLst meth="repeat">
      <a:schemeClr val="lt1"/>
    </dgm:linClrLst>
    <dgm:effectClrLst/>
    <dgm:txLinClrLst/>
    <dgm:txFillClrLst/>
    <dgm:txEffectClrLst/>
  </dgm:styleLbl>
  <dgm:styleLbl name="node3">
    <dgm:fillClrLst>
      <a:schemeClr val="accent4">
        <a:tint val="99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f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bgSibTrans2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dgm:txEffectClrLst/>
  </dgm:styleLbl>
  <dgm:styleLbl name="sibTrans1D1">
    <dgm:fillClrLst meth="cycle">
      <a:schemeClr val="accent4">
        <a:shade val="90000"/>
      </a:schemeClr>
      <a:schemeClr val="accent4">
        <a:tint val="50000"/>
      </a:schemeClr>
    </dgm:fillClrLst>
    <dgm:linClrLst meth="cycle">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0000"/>
      </a:schemeClr>
    </dgm:fillClrLst>
    <dgm:linClrLst meth="repeat">
      <a:schemeClr val="lt1"/>
    </dgm:linClrLst>
    <dgm:effectClrLst/>
    <dgm:txLinClrLst/>
    <dgm:txFillClrLst/>
    <dgm:txEffectClrLst/>
  </dgm:styleLbl>
  <dgm:styleLbl name="asst3">
    <dgm:fillClrLst>
      <a:schemeClr val="accent4">
        <a:tint val="70000"/>
      </a:schemeClr>
    </dgm:fillClrLst>
    <dgm:linClrLst meth="repeat">
      <a:schemeClr val="lt1"/>
    </dgm:linClrLst>
    <dgm:effectClrLst/>
    <dgm:txLinClrLst/>
    <dgm:txFillClrLst/>
    <dgm:txEffectClrLst/>
  </dgm:styleLbl>
  <dgm:styleLbl name="asst4">
    <dgm:fillClrLst>
      <a:schemeClr val="accent4">
        <a:tint val="5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4">
        <a:shade val="50000"/>
      </a:schemeClr>
      <a:schemeClr val="accent4">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alignAccFollowNode1">
    <dgm:fillClrLst meth="repeat">
      <a:schemeClr val="accent4">
        <a:alpha val="90000"/>
        <a:tint val="55000"/>
      </a:schemeClr>
    </dgm:fillClrLst>
    <dgm:linClrLst meth="repeat">
      <a:schemeClr val="accent4">
        <a:alpha val="90000"/>
        <a:tint val="55000"/>
      </a:schemeClr>
    </dgm:linClrLst>
    <dgm:effectClrLst/>
    <dgm:txLinClrLst/>
    <dgm:txFillClrLst meth="repeat">
      <a:schemeClr val="dk1"/>
    </dgm:txFillClrLst>
    <dgm:txEffectClrLst/>
  </dgm:styleLbl>
  <dgm:styleLbl name="bgAccFollowNode1">
    <dgm:fillClrLst meth="repeat">
      <a:schemeClr val="accent4">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55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A42C28-6927-45CE-A155-162C9ED32CB9}" type="doc">
      <dgm:prSet loTypeId="urn:microsoft.com/office/officeart/2008/layout/HorizontalMultiLevelHierarchy" loCatId="hierarchy" qsTypeId="urn:microsoft.com/office/officeart/2005/8/quickstyle/3d3" qsCatId="3D" csTypeId="urn:microsoft.com/office/officeart/2005/8/colors/accent4_4" csCatId="accent4" phldr="1"/>
      <dgm:spPr/>
      <dgm:t>
        <a:bodyPr/>
        <a:lstStyle/>
        <a:p>
          <a:endParaRPr lang="es-CL"/>
        </a:p>
      </dgm:t>
    </dgm:pt>
    <dgm:pt modelId="{C25246F6-6150-44C3-B5B8-1D2FBA1D8887}">
      <dgm:prSet phldrT="[Texto]" custT="1"/>
      <dgm:spPr/>
      <dgm:t>
        <a:bodyPr/>
        <a:lstStyle/>
        <a:p>
          <a:r>
            <a:rPr lang="es-CL" sz="1800" dirty="0" smtClean="0"/>
            <a:t>Inspección</a:t>
          </a:r>
          <a:endParaRPr lang="es-CL" sz="1800" dirty="0"/>
        </a:p>
      </dgm:t>
    </dgm:pt>
    <dgm:pt modelId="{8288385C-67A4-46AD-8C49-281ADA05BC5F}" type="parTrans" cxnId="{12543826-3734-423D-AA9F-4E2673DDD762}">
      <dgm:prSet/>
      <dgm:spPr/>
      <dgm:t>
        <a:bodyPr/>
        <a:lstStyle/>
        <a:p>
          <a:endParaRPr lang="es-CL" sz="1800"/>
        </a:p>
      </dgm:t>
    </dgm:pt>
    <dgm:pt modelId="{8C7DDA51-7ECA-46A0-83DA-BE741214602D}" type="sibTrans" cxnId="{12543826-3734-423D-AA9F-4E2673DDD762}">
      <dgm:prSet/>
      <dgm:spPr/>
      <dgm:t>
        <a:bodyPr/>
        <a:lstStyle/>
        <a:p>
          <a:endParaRPr lang="es-CL" sz="1800"/>
        </a:p>
      </dgm:t>
    </dgm:pt>
    <dgm:pt modelId="{7ACCCFC7-4018-45E3-88DC-91736774D468}">
      <dgm:prSet phldrT="[Texto]" custT="1"/>
      <dgm:spPr/>
      <dgm:t>
        <a:bodyPr/>
        <a:lstStyle/>
        <a:p>
          <a:r>
            <a:rPr lang="es-CL" sz="1800" dirty="0" smtClean="0"/>
            <a:t>Requerimientos</a:t>
          </a:r>
          <a:endParaRPr lang="es-CL" sz="1800" dirty="0"/>
        </a:p>
      </dgm:t>
    </dgm:pt>
    <dgm:pt modelId="{3C81E6F1-D5E1-4CCA-B8B5-41AC28D9A597}" type="parTrans" cxnId="{15883C20-1E44-4938-A3EC-8845695CF232}">
      <dgm:prSet custT="1"/>
      <dgm:spPr/>
      <dgm:t>
        <a:bodyPr/>
        <a:lstStyle/>
        <a:p>
          <a:endParaRPr lang="es-CL" sz="1800" dirty="0"/>
        </a:p>
      </dgm:t>
    </dgm:pt>
    <dgm:pt modelId="{48310BEE-95A6-4D54-8482-2C593123648C}" type="sibTrans" cxnId="{15883C20-1E44-4938-A3EC-8845695CF232}">
      <dgm:prSet/>
      <dgm:spPr/>
      <dgm:t>
        <a:bodyPr/>
        <a:lstStyle/>
        <a:p>
          <a:endParaRPr lang="es-CL" sz="1800"/>
        </a:p>
      </dgm:t>
    </dgm:pt>
    <dgm:pt modelId="{FC70A159-6FBE-450D-9C04-CF8B637B9857}">
      <dgm:prSet phldrT="[Texto]" custT="1"/>
      <dgm:spPr/>
      <dgm:t>
        <a:bodyPr/>
        <a:lstStyle/>
        <a:p>
          <a:r>
            <a:rPr lang="es-CL" sz="1800" dirty="0" smtClean="0"/>
            <a:t>Casos de uso</a:t>
          </a:r>
          <a:endParaRPr lang="es-CL" sz="1800" dirty="0"/>
        </a:p>
      </dgm:t>
    </dgm:pt>
    <dgm:pt modelId="{DFA4BD06-CDD8-48B1-84B5-2625B65BF465}" type="parTrans" cxnId="{3D2CF391-DDBF-497A-B6EF-2325BE0D3E12}">
      <dgm:prSet custT="1"/>
      <dgm:spPr/>
      <dgm:t>
        <a:bodyPr/>
        <a:lstStyle/>
        <a:p>
          <a:endParaRPr lang="es-CL" sz="1800" dirty="0"/>
        </a:p>
      </dgm:t>
    </dgm:pt>
    <dgm:pt modelId="{258CEACB-36D2-4CEA-969F-84C00DAFC78F}" type="sibTrans" cxnId="{3D2CF391-DDBF-497A-B6EF-2325BE0D3E12}">
      <dgm:prSet/>
      <dgm:spPr/>
      <dgm:t>
        <a:bodyPr/>
        <a:lstStyle/>
        <a:p>
          <a:endParaRPr lang="es-CL" sz="1800"/>
        </a:p>
      </dgm:t>
    </dgm:pt>
    <dgm:pt modelId="{80E5FD9C-E985-43DB-AEAC-BDF5AB4716BC}">
      <dgm:prSet phldrT="[Texto]" custT="1"/>
      <dgm:spPr/>
      <dgm:t>
        <a:bodyPr/>
        <a:lstStyle/>
        <a:p>
          <a:r>
            <a:rPr lang="es-CL" sz="1800" dirty="0" smtClean="0"/>
            <a:t>Modelos ER</a:t>
          </a:r>
          <a:endParaRPr lang="es-CL" sz="1800" dirty="0"/>
        </a:p>
      </dgm:t>
    </dgm:pt>
    <dgm:pt modelId="{5EDFAAA8-F5F3-4CD2-B99E-48167825C45E}" type="parTrans" cxnId="{D6AF6FF9-60E0-43AD-948C-02485E8DF617}">
      <dgm:prSet custT="1"/>
      <dgm:spPr/>
      <dgm:t>
        <a:bodyPr/>
        <a:lstStyle/>
        <a:p>
          <a:endParaRPr lang="es-CL" sz="1800" dirty="0"/>
        </a:p>
      </dgm:t>
    </dgm:pt>
    <dgm:pt modelId="{CD41AAE4-500D-47DC-BCBB-0C2184E5C7DE}" type="sibTrans" cxnId="{D6AF6FF9-60E0-43AD-948C-02485E8DF617}">
      <dgm:prSet/>
      <dgm:spPr/>
      <dgm:t>
        <a:bodyPr/>
        <a:lstStyle/>
        <a:p>
          <a:endParaRPr lang="es-CL" sz="1800"/>
        </a:p>
      </dgm:t>
    </dgm:pt>
    <dgm:pt modelId="{81E8A736-03CA-49E8-9598-167225025B66}">
      <dgm:prSet phldrT="[Texto]" custT="1"/>
      <dgm:spPr/>
      <dgm:t>
        <a:bodyPr/>
        <a:lstStyle/>
        <a:p>
          <a:r>
            <a:rPr lang="es-CL" sz="1800" dirty="0" smtClean="0"/>
            <a:t>Diagrama de Clases</a:t>
          </a:r>
          <a:endParaRPr lang="es-CL" sz="1800" dirty="0"/>
        </a:p>
      </dgm:t>
    </dgm:pt>
    <dgm:pt modelId="{9725F173-E266-4B8B-A58A-3BDA02CACEEA}" type="parTrans" cxnId="{EA6015FD-79D7-4D48-BF32-4CF1B5EE290D}">
      <dgm:prSet custT="1"/>
      <dgm:spPr/>
      <dgm:t>
        <a:bodyPr/>
        <a:lstStyle/>
        <a:p>
          <a:endParaRPr lang="es-CL" sz="1800" dirty="0"/>
        </a:p>
      </dgm:t>
    </dgm:pt>
    <dgm:pt modelId="{F67E3F22-9041-429B-9CB1-7E471780082A}" type="sibTrans" cxnId="{EA6015FD-79D7-4D48-BF32-4CF1B5EE290D}">
      <dgm:prSet/>
      <dgm:spPr/>
      <dgm:t>
        <a:bodyPr/>
        <a:lstStyle/>
        <a:p>
          <a:endParaRPr lang="es-CL" sz="1800"/>
        </a:p>
      </dgm:t>
    </dgm:pt>
    <dgm:pt modelId="{AAFE2BF6-662F-4ADF-9586-6F267BCC5A15}">
      <dgm:prSet phldrT="[Texto]" custT="1"/>
      <dgm:spPr/>
      <dgm:t>
        <a:bodyPr/>
        <a:lstStyle/>
        <a:p>
          <a:r>
            <a:rPr lang="es-CL" sz="1800" dirty="0" smtClean="0"/>
            <a:t>Diagramas de Actividad</a:t>
          </a:r>
          <a:endParaRPr lang="es-CL" sz="1800" dirty="0"/>
        </a:p>
      </dgm:t>
    </dgm:pt>
    <dgm:pt modelId="{9E50D95D-803B-4DDD-A048-83EA6FD7206A}" type="parTrans" cxnId="{FDCEB228-75D7-4BE2-9896-191A3F85A9FE}">
      <dgm:prSet custT="1"/>
      <dgm:spPr/>
      <dgm:t>
        <a:bodyPr/>
        <a:lstStyle/>
        <a:p>
          <a:endParaRPr lang="es-CL" sz="1800" dirty="0"/>
        </a:p>
      </dgm:t>
    </dgm:pt>
    <dgm:pt modelId="{720AE64C-8A6D-4616-A5A7-3567DC016CFE}" type="sibTrans" cxnId="{FDCEB228-75D7-4BE2-9896-191A3F85A9FE}">
      <dgm:prSet/>
      <dgm:spPr/>
      <dgm:t>
        <a:bodyPr/>
        <a:lstStyle/>
        <a:p>
          <a:endParaRPr lang="es-CL" sz="1800"/>
        </a:p>
      </dgm:t>
    </dgm:pt>
    <dgm:pt modelId="{8BDB6137-6DE3-4AB4-B286-288677AF581B}">
      <dgm:prSet phldrT="[Texto]" custT="1"/>
      <dgm:spPr/>
      <dgm:t>
        <a:bodyPr/>
        <a:lstStyle/>
        <a:p>
          <a:r>
            <a:rPr lang="es-CL" sz="1800" dirty="0" smtClean="0"/>
            <a:t>Mockups </a:t>
          </a:r>
          <a:endParaRPr lang="es-CL" sz="1800" dirty="0"/>
        </a:p>
      </dgm:t>
    </dgm:pt>
    <dgm:pt modelId="{369EEAE3-585D-43F8-B321-208A59B7EA3F}" type="parTrans" cxnId="{26FA5DCE-63ED-4400-BDE8-1936CB020704}">
      <dgm:prSet custT="1"/>
      <dgm:spPr/>
      <dgm:t>
        <a:bodyPr/>
        <a:lstStyle/>
        <a:p>
          <a:endParaRPr lang="es-CL" sz="1800" dirty="0"/>
        </a:p>
      </dgm:t>
    </dgm:pt>
    <dgm:pt modelId="{31D6521E-AACF-4584-BCEB-5D158B87D3C1}" type="sibTrans" cxnId="{26FA5DCE-63ED-4400-BDE8-1936CB020704}">
      <dgm:prSet/>
      <dgm:spPr/>
      <dgm:t>
        <a:bodyPr/>
        <a:lstStyle/>
        <a:p>
          <a:endParaRPr lang="es-CL" sz="1800"/>
        </a:p>
      </dgm:t>
    </dgm:pt>
    <dgm:pt modelId="{1C0BF69A-20F5-49C0-B4EF-D1BF936F6811}">
      <dgm:prSet phldrT="[Texto]" custT="1"/>
      <dgm:spPr/>
      <dgm:t>
        <a:bodyPr/>
        <a:lstStyle/>
        <a:p>
          <a:r>
            <a:rPr lang="es-CL" sz="1800" dirty="0" smtClean="0"/>
            <a:t>Código</a:t>
          </a:r>
          <a:endParaRPr lang="es-CL" sz="1800" dirty="0"/>
        </a:p>
      </dgm:t>
    </dgm:pt>
    <dgm:pt modelId="{F339CFA6-F314-43F8-AFDE-3FE8BACFE878}" type="parTrans" cxnId="{E173EB1C-4777-41A8-98A2-4743ECA3B457}">
      <dgm:prSet custT="1"/>
      <dgm:spPr/>
      <dgm:t>
        <a:bodyPr/>
        <a:lstStyle/>
        <a:p>
          <a:endParaRPr lang="es-CL" sz="1800" dirty="0"/>
        </a:p>
      </dgm:t>
    </dgm:pt>
    <dgm:pt modelId="{AD934D51-A163-4E20-B39C-198D9ABF0D2F}" type="sibTrans" cxnId="{E173EB1C-4777-41A8-98A2-4743ECA3B457}">
      <dgm:prSet/>
      <dgm:spPr/>
      <dgm:t>
        <a:bodyPr/>
        <a:lstStyle/>
        <a:p>
          <a:endParaRPr lang="es-CL" sz="1800"/>
        </a:p>
      </dgm:t>
    </dgm:pt>
    <dgm:pt modelId="{89B5302D-8011-413B-9FDF-A0F9E29CD980}">
      <dgm:prSet phldrT="[Texto]" custT="1"/>
      <dgm:spPr/>
      <dgm:t>
        <a:bodyPr/>
        <a:lstStyle/>
        <a:p>
          <a:r>
            <a:rPr lang="es-CL" sz="1800" dirty="0" smtClean="0"/>
            <a:t>Planes de prueba</a:t>
          </a:r>
          <a:endParaRPr lang="es-CL" sz="1800" dirty="0"/>
        </a:p>
      </dgm:t>
    </dgm:pt>
    <dgm:pt modelId="{C5432AEB-FAC2-4AB7-BCD5-B7443C02F9D9}" type="parTrans" cxnId="{7F14BB6F-47B6-4D1A-AA6A-87C5591BAF1E}">
      <dgm:prSet custT="1"/>
      <dgm:spPr/>
      <dgm:t>
        <a:bodyPr/>
        <a:lstStyle/>
        <a:p>
          <a:endParaRPr lang="es-CL" sz="1800" dirty="0"/>
        </a:p>
      </dgm:t>
    </dgm:pt>
    <dgm:pt modelId="{330C8FD8-433E-49B6-87ED-4B9782D2FF1E}" type="sibTrans" cxnId="{7F14BB6F-47B6-4D1A-AA6A-87C5591BAF1E}">
      <dgm:prSet/>
      <dgm:spPr/>
      <dgm:t>
        <a:bodyPr/>
        <a:lstStyle/>
        <a:p>
          <a:endParaRPr lang="es-CL" sz="1800"/>
        </a:p>
      </dgm:t>
    </dgm:pt>
    <dgm:pt modelId="{99301765-008E-46AC-BCC7-9715F3B5F718}">
      <dgm:prSet phldrT="[Texto]" custT="1"/>
      <dgm:spPr/>
      <dgm:t>
        <a:bodyPr/>
        <a:lstStyle/>
        <a:p>
          <a:r>
            <a:rPr lang="es-CL" sz="1800" dirty="0" smtClean="0"/>
            <a:t>Manuales</a:t>
          </a:r>
          <a:endParaRPr lang="es-CL" sz="1800" dirty="0"/>
        </a:p>
      </dgm:t>
    </dgm:pt>
    <dgm:pt modelId="{B79346E5-26CE-4AA5-A77A-A5AE32937264}" type="parTrans" cxnId="{CEABFD71-69AF-40E3-8F85-7A9C43ACC402}">
      <dgm:prSet custT="1"/>
      <dgm:spPr/>
      <dgm:t>
        <a:bodyPr/>
        <a:lstStyle/>
        <a:p>
          <a:endParaRPr lang="es-CL" sz="1800" dirty="0"/>
        </a:p>
      </dgm:t>
    </dgm:pt>
    <dgm:pt modelId="{5CA0D0C9-D895-40C6-A868-25DD8BE6FB43}" type="sibTrans" cxnId="{CEABFD71-69AF-40E3-8F85-7A9C43ACC402}">
      <dgm:prSet/>
      <dgm:spPr/>
      <dgm:t>
        <a:bodyPr/>
        <a:lstStyle/>
        <a:p>
          <a:endParaRPr lang="es-CL" sz="1800"/>
        </a:p>
      </dgm:t>
    </dgm:pt>
    <dgm:pt modelId="{C201E4FC-5A9E-4875-AA98-787DBE90F3E7}" type="pres">
      <dgm:prSet presAssocID="{F7A42C28-6927-45CE-A155-162C9ED32CB9}" presName="Name0" presStyleCnt="0">
        <dgm:presLayoutVars>
          <dgm:chPref val="1"/>
          <dgm:dir/>
          <dgm:animOne val="branch"/>
          <dgm:animLvl val="lvl"/>
          <dgm:resizeHandles val="exact"/>
        </dgm:presLayoutVars>
      </dgm:prSet>
      <dgm:spPr/>
      <dgm:t>
        <a:bodyPr/>
        <a:lstStyle/>
        <a:p>
          <a:endParaRPr lang="es-CL"/>
        </a:p>
      </dgm:t>
    </dgm:pt>
    <dgm:pt modelId="{68AC9EB8-C702-41AD-8CFB-1F9B58A00C29}" type="pres">
      <dgm:prSet presAssocID="{C25246F6-6150-44C3-B5B8-1D2FBA1D8887}" presName="root1" presStyleCnt="0"/>
      <dgm:spPr/>
    </dgm:pt>
    <dgm:pt modelId="{3CEB7C9D-B727-4B15-ABDC-67686B7D8E5D}" type="pres">
      <dgm:prSet presAssocID="{C25246F6-6150-44C3-B5B8-1D2FBA1D8887}" presName="LevelOneTextNode" presStyleLbl="node0" presStyleIdx="0" presStyleCnt="1" custLinFactNeighborX="-42412">
        <dgm:presLayoutVars>
          <dgm:chPref val="3"/>
        </dgm:presLayoutVars>
      </dgm:prSet>
      <dgm:spPr/>
      <dgm:t>
        <a:bodyPr/>
        <a:lstStyle/>
        <a:p>
          <a:endParaRPr lang="es-CL"/>
        </a:p>
      </dgm:t>
    </dgm:pt>
    <dgm:pt modelId="{61B907CB-1551-4D19-944B-AEE46C89E81D}" type="pres">
      <dgm:prSet presAssocID="{C25246F6-6150-44C3-B5B8-1D2FBA1D8887}" presName="level2hierChild" presStyleCnt="0"/>
      <dgm:spPr/>
    </dgm:pt>
    <dgm:pt modelId="{F9AECA7E-5E52-4E47-89B0-4F60C347189A}" type="pres">
      <dgm:prSet presAssocID="{3C81E6F1-D5E1-4CCA-B8B5-41AC28D9A597}" presName="conn2-1" presStyleLbl="parChTrans1D2" presStyleIdx="0" presStyleCnt="9"/>
      <dgm:spPr/>
      <dgm:t>
        <a:bodyPr/>
        <a:lstStyle/>
        <a:p>
          <a:endParaRPr lang="es-CL"/>
        </a:p>
      </dgm:t>
    </dgm:pt>
    <dgm:pt modelId="{2C16956A-2477-43B3-B631-967C7B930695}" type="pres">
      <dgm:prSet presAssocID="{3C81E6F1-D5E1-4CCA-B8B5-41AC28D9A597}" presName="connTx" presStyleLbl="parChTrans1D2" presStyleIdx="0" presStyleCnt="9"/>
      <dgm:spPr/>
      <dgm:t>
        <a:bodyPr/>
        <a:lstStyle/>
        <a:p>
          <a:endParaRPr lang="es-CL"/>
        </a:p>
      </dgm:t>
    </dgm:pt>
    <dgm:pt modelId="{A39FA893-DB9B-4014-BD78-61A92BAE5F23}" type="pres">
      <dgm:prSet presAssocID="{7ACCCFC7-4018-45E3-88DC-91736774D468}" presName="root2" presStyleCnt="0"/>
      <dgm:spPr/>
    </dgm:pt>
    <dgm:pt modelId="{59771EFC-00AB-485F-80FB-262379C99946}" type="pres">
      <dgm:prSet presAssocID="{7ACCCFC7-4018-45E3-88DC-91736774D468}" presName="LevelTwoTextNode" presStyleLbl="node2" presStyleIdx="0" presStyleCnt="9" custScaleX="202732">
        <dgm:presLayoutVars>
          <dgm:chPref val="3"/>
        </dgm:presLayoutVars>
      </dgm:prSet>
      <dgm:spPr/>
      <dgm:t>
        <a:bodyPr/>
        <a:lstStyle/>
        <a:p>
          <a:endParaRPr lang="es-CL"/>
        </a:p>
      </dgm:t>
    </dgm:pt>
    <dgm:pt modelId="{394CC64B-7AC7-41AD-B6ED-49DD59B9B127}" type="pres">
      <dgm:prSet presAssocID="{7ACCCFC7-4018-45E3-88DC-91736774D468}" presName="level3hierChild" presStyleCnt="0"/>
      <dgm:spPr/>
    </dgm:pt>
    <dgm:pt modelId="{1F308F80-8901-47CF-A5F5-B029FA5A1FCB}" type="pres">
      <dgm:prSet presAssocID="{DFA4BD06-CDD8-48B1-84B5-2625B65BF465}" presName="conn2-1" presStyleLbl="parChTrans1D2" presStyleIdx="1" presStyleCnt="9"/>
      <dgm:spPr/>
      <dgm:t>
        <a:bodyPr/>
        <a:lstStyle/>
        <a:p>
          <a:endParaRPr lang="es-CL"/>
        </a:p>
      </dgm:t>
    </dgm:pt>
    <dgm:pt modelId="{10FD029D-71BF-4978-9063-0E7846F456C2}" type="pres">
      <dgm:prSet presAssocID="{DFA4BD06-CDD8-48B1-84B5-2625B65BF465}" presName="connTx" presStyleLbl="parChTrans1D2" presStyleIdx="1" presStyleCnt="9"/>
      <dgm:spPr/>
      <dgm:t>
        <a:bodyPr/>
        <a:lstStyle/>
        <a:p>
          <a:endParaRPr lang="es-CL"/>
        </a:p>
      </dgm:t>
    </dgm:pt>
    <dgm:pt modelId="{FF9C5D2D-D423-4061-B930-FCAD0C638960}" type="pres">
      <dgm:prSet presAssocID="{FC70A159-6FBE-450D-9C04-CF8B637B9857}" presName="root2" presStyleCnt="0"/>
      <dgm:spPr/>
    </dgm:pt>
    <dgm:pt modelId="{EA9D47A9-8342-47E0-97D9-63A3EBDE6A8C}" type="pres">
      <dgm:prSet presAssocID="{FC70A159-6FBE-450D-9C04-CF8B637B9857}" presName="LevelTwoTextNode" presStyleLbl="node2" presStyleIdx="1" presStyleCnt="9" custScaleX="202732">
        <dgm:presLayoutVars>
          <dgm:chPref val="3"/>
        </dgm:presLayoutVars>
      </dgm:prSet>
      <dgm:spPr/>
      <dgm:t>
        <a:bodyPr/>
        <a:lstStyle/>
        <a:p>
          <a:endParaRPr lang="es-CL"/>
        </a:p>
      </dgm:t>
    </dgm:pt>
    <dgm:pt modelId="{7E36DC32-8199-4713-9967-A1FB4F0418F0}" type="pres">
      <dgm:prSet presAssocID="{FC70A159-6FBE-450D-9C04-CF8B637B9857}" presName="level3hierChild" presStyleCnt="0"/>
      <dgm:spPr/>
    </dgm:pt>
    <dgm:pt modelId="{A7E33F73-3EE3-47A8-BF70-0BC114B02E84}" type="pres">
      <dgm:prSet presAssocID="{5EDFAAA8-F5F3-4CD2-B99E-48167825C45E}" presName="conn2-1" presStyleLbl="parChTrans1D2" presStyleIdx="2" presStyleCnt="9"/>
      <dgm:spPr/>
      <dgm:t>
        <a:bodyPr/>
        <a:lstStyle/>
        <a:p>
          <a:endParaRPr lang="es-CL"/>
        </a:p>
      </dgm:t>
    </dgm:pt>
    <dgm:pt modelId="{21718A37-1258-4D7E-A5E6-66C227242BF5}" type="pres">
      <dgm:prSet presAssocID="{5EDFAAA8-F5F3-4CD2-B99E-48167825C45E}" presName="connTx" presStyleLbl="parChTrans1D2" presStyleIdx="2" presStyleCnt="9"/>
      <dgm:spPr/>
      <dgm:t>
        <a:bodyPr/>
        <a:lstStyle/>
        <a:p>
          <a:endParaRPr lang="es-CL"/>
        </a:p>
      </dgm:t>
    </dgm:pt>
    <dgm:pt modelId="{5C32303C-CE9E-452D-A05A-22446437B6F0}" type="pres">
      <dgm:prSet presAssocID="{80E5FD9C-E985-43DB-AEAC-BDF5AB4716BC}" presName="root2" presStyleCnt="0"/>
      <dgm:spPr/>
    </dgm:pt>
    <dgm:pt modelId="{39719229-C635-41C1-B51F-AFDC699493DF}" type="pres">
      <dgm:prSet presAssocID="{80E5FD9C-E985-43DB-AEAC-BDF5AB4716BC}" presName="LevelTwoTextNode" presStyleLbl="node2" presStyleIdx="2" presStyleCnt="9" custScaleX="202732">
        <dgm:presLayoutVars>
          <dgm:chPref val="3"/>
        </dgm:presLayoutVars>
      </dgm:prSet>
      <dgm:spPr/>
      <dgm:t>
        <a:bodyPr/>
        <a:lstStyle/>
        <a:p>
          <a:endParaRPr lang="es-CL"/>
        </a:p>
      </dgm:t>
    </dgm:pt>
    <dgm:pt modelId="{99AC4026-45A7-4868-9C0A-82597F971B0E}" type="pres">
      <dgm:prSet presAssocID="{80E5FD9C-E985-43DB-AEAC-BDF5AB4716BC}" presName="level3hierChild" presStyleCnt="0"/>
      <dgm:spPr/>
    </dgm:pt>
    <dgm:pt modelId="{EF94988A-9098-4963-8E8C-B2386E9484B9}" type="pres">
      <dgm:prSet presAssocID="{9725F173-E266-4B8B-A58A-3BDA02CACEEA}" presName="conn2-1" presStyleLbl="parChTrans1D2" presStyleIdx="3" presStyleCnt="9"/>
      <dgm:spPr/>
      <dgm:t>
        <a:bodyPr/>
        <a:lstStyle/>
        <a:p>
          <a:endParaRPr lang="es-CL"/>
        </a:p>
      </dgm:t>
    </dgm:pt>
    <dgm:pt modelId="{F35EA81E-39EC-4A15-BF1C-DCBCA02400B1}" type="pres">
      <dgm:prSet presAssocID="{9725F173-E266-4B8B-A58A-3BDA02CACEEA}" presName="connTx" presStyleLbl="parChTrans1D2" presStyleIdx="3" presStyleCnt="9"/>
      <dgm:spPr/>
      <dgm:t>
        <a:bodyPr/>
        <a:lstStyle/>
        <a:p>
          <a:endParaRPr lang="es-CL"/>
        </a:p>
      </dgm:t>
    </dgm:pt>
    <dgm:pt modelId="{D33A60C2-4305-435A-9016-B55B73ECCCC6}" type="pres">
      <dgm:prSet presAssocID="{81E8A736-03CA-49E8-9598-167225025B66}" presName="root2" presStyleCnt="0"/>
      <dgm:spPr/>
    </dgm:pt>
    <dgm:pt modelId="{28F921B1-7540-4C43-9683-9916A1A36AA6}" type="pres">
      <dgm:prSet presAssocID="{81E8A736-03CA-49E8-9598-167225025B66}" presName="LevelTwoTextNode" presStyleLbl="node2" presStyleIdx="3" presStyleCnt="9" custScaleX="202732">
        <dgm:presLayoutVars>
          <dgm:chPref val="3"/>
        </dgm:presLayoutVars>
      </dgm:prSet>
      <dgm:spPr/>
      <dgm:t>
        <a:bodyPr/>
        <a:lstStyle/>
        <a:p>
          <a:endParaRPr lang="es-CL"/>
        </a:p>
      </dgm:t>
    </dgm:pt>
    <dgm:pt modelId="{FE51B096-5A29-4CD7-BE81-5C5B85FE7FFE}" type="pres">
      <dgm:prSet presAssocID="{81E8A736-03CA-49E8-9598-167225025B66}" presName="level3hierChild" presStyleCnt="0"/>
      <dgm:spPr/>
    </dgm:pt>
    <dgm:pt modelId="{0EAF827F-98A9-47D2-8777-8F0A9E923226}" type="pres">
      <dgm:prSet presAssocID="{9E50D95D-803B-4DDD-A048-83EA6FD7206A}" presName="conn2-1" presStyleLbl="parChTrans1D2" presStyleIdx="4" presStyleCnt="9"/>
      <dgm:spPr/>
      <dgm:t>
        <a:bodyPr/>
        <a:lstStyle/>
        <a:p>
          <a:endParaRPr lang="es-CL"/>
        </a:p>
      </dgm:t>
    </dgm:pt>
    <dgm:pt modelId="{8CAE356B-456B-4CA8-9047-EC48D8FB8219}" type="pres">
      <dgm:prSet presAssocID="{9E50D95D-803B-4DDD-A048-83EA6FD7206A}" presName="connTx" presStyleLbl="parChTrans1D2" presStyleIdx="4" presStyleCnt="9"/>
      <dgm:spPr/>
      <dgm:t>
        <a:bodyPr/>
        <a:lstStyle/>
        <a:p>
          <a:endParaRPr lang="es-CL"/>
        </a:p>
      </dgm:t>
    </dgm:pt>
    <dgm:pt modelId="{FFC4E053-41F3-4D52-9CF8-5724F7DA9EA2}" type="pres">
      <dgm:prSet presAssocID="{AAFE2BF6-662F-4ADF-9586-6F267BCC5A15}" presName="root2" presStyleCnt="0"/>
      <dgm:spPr/>
    </dgm:pt>
    <dgm:pt modelId="{B6388F08-7FE0-43BB-A622-72E4D1F2493B}" type="pres">
      <dgm:prSet presAssocID="{AAFE2BF6-662F-4ADF-9586-6F267BCC5A15}" presName="LevelTwoTextNode" presStyleLbl="node2" presStyleIdx="4" presStyleCnt="9" custScaleX="202732">
        <dgm:presLayoutVars>
          <dgm:chPref val="3"/>
        </dgm:presLayoutVars>
      </dgm:prSet>
      <dgm:spPr/>
      <dgm:t>
        <a:bodyPr/>
        <a:lstStyle/>
        <a:p>
          <a:endParaRPr lang="es-CL"/>
        </a:p>
      </dgm:t>
    </dgm:pt>
    <dgm:pt modelId="{4181DB61-D77A-45D4-877E-52DFE78A8601}" type="pres">
      <dgm:prSet presAssocID="{AAFE2BF6-662F-4ADF-9586-6F267BCC5A15}" presName="level3hierChild" presStyleCnt="0"/>
      <dgm:spPr/>
    </dgm:pt>
    <dgm:pt modelId="{9E54E718-37D6-4BC7-9F77-BEAA17507E0C}" type="pres">
      <dgm:prSet presAssocID="{369EEAE3-585D-43F8-B321-208A59B7EA3F}" presName="conn2-1" presStyleLbl="parChTrans1D2" presStyleIdx="5" presStyleCnt="9"/>
      <dgm:spPr/>
      <dgm:t>
        <a:bodyPr/>
        <a:lstStyle/>
        <a:p>
          <a:endParaRPr lang="es-CL"/>
        </a:p>
      </dgm:t>
    </dgm:pt>
    <dgm:pt modelId="{C227209D-DCB3-462F-A9D7-CB67607D9441}" type="pres">
      <dgm:prSet presAssocID="{369EEAE3-585D-43F8-B321-208A59B7EA3F}" presName="connTx" presStyleLbl="parChTrans1D2" presStyleIdx="5" presStyleCnt="9"/>
      <dgm:spPr/>
      <dgm:t>
        <a:bodyPr/>
        <a:lstStyle/>
        <a:p>
          <a:endParaRPr lang="es-CL"/>
        </a:p>
      </dgm:t>
    </dgm:pt>
    <dgm:pt modelId="{02DE5D15-D824-43F5-A4A8-0515ACF2C3F3}" type="pres">
      <dgm:prSet presAssocID="{8BDB6137-6DE3-4AB4-B286-288677AF581B}" presName="root2" presStyleCnt="0"/>
      <dgm:spPr/>
    </dgm:pt>
    <dgm:pt modelId="{A28EF64F-CAC1-4CA9-9AEF-37AB1B32E608}" type="pres">
      <dgm:prSet presAssocID="{8BDB6137-6DE3-4AB4-B286-288677AF581B}" presName="LevelTwoTextNode" presStyleLbl="node2" presStyleIdx="5" presStyleCnt="9" custScaleX="202732">
        <dgm:presLayoutVars>
          <dgm:chPref val="3"/>
        </dgm:presLayoutVars>
      </dgm:prSet>
      <dgm:spPr/>
      <dgm:t>
        <a:bodyPr/>
        <a:lstStyle/>
        <a:p>
          <a:endParaRPr lang="es-CL"/>
        </a:p>
      </dgm:t>
    </dgm:pt>
    <dgm:pt modelId="{B9F5E6AB-BE2C-4036-88A2-35876AEDD7FD}" type="pres">
      <dgm:prSet presAssocID="{8BDB6137-6DE3-4AB4-B286-288677AF581B}" presName="level3hierChild" presStyleCnt="0"/>
      <dgm:spPr/>
    </dgm:pt>
    <dgm:pt modelId="{D034E41C-E2EA-4B04-83E9-B9C61AE5B955}" type="pres">
      <dgm:prSet presAssocID="{B79346E5-26CE-4AA5-A77A-A5AE32937264}" presName="conn2-1" presStyleLbl="parChTrans1D2" presStyleIdx="6" presStyleCnt="9"/>
      <dgm:spPr/>
      <dgm:t>
        <a:bodyPr/>
        <a:lstStyle/>
        <a:p>
          <a:endParaRPr lang="es-CL"/>
        </a:p>
      </dgm:t>
    </dgm:pt>
    <dgm:pt modelId="{9D524C56-C15D-4AB9-A802-92436A574919}" type="pres">
      <dgm:prSet presAssocID="{B79346E5-26CE-4AA5-A77A-A5AE32937264}" presName="connTx" presStyleLbl="parChTrans1D2" presStyleIdx="6" presStyleCnt="9"/>
      <dgm:spPr/>
      <dgm:t>
        <a:bodyPr/>
        <a:lstStyle/>
        <a:p>
          <a:endParaRPr lang="es-CL"/>
        </a:p>
      </dgm:t>
    </dgm:pt>
    <dgm:pt modelId="{B64D76EE-A0F1-4FB8-A686-CFAD217D77DC}" type="pres">
      <dgm:prSet presAssocID="{99301765-008E-46AC-BCC7-9715F3B5F718}" presName="root2" presStyleCnt="0"/>
      <dgm:spPr/>
    </dgm:pt>
    <dgm:pt modelId="{809ACABF-4D16-4706-B07B-94DD3140A76C}" type="pres">
      <dgm:prSet presAssocID="{99301765-008E-46AC-BCC7-9715F3B5F718}" presName="LevelTwoTextNode" presStyleLbl="node2" presStyleIdx="6" presStyleCnt="9" custScaleX="202732">
        <dgm:presLayoutVars>
          <dgm:chPref val="3"/>
        </dgm:presLayoutVars>
      </dgm:prSet>
      <dgm:spPr/>
      <dgm:t>
        <a:bodyPr/>
        <a:lstStyle/>
        <a:p>
          <a:endParaRPr lang="es-CL"/>
        </a:p>
      </dgm:t>
    </dgm:pt>
    <dgm:pt modelId="{9C957068-5F4D-4975-BC5E-DDBEB835BAC8}" type="pres">
      <dgm:prSet presAssocID="{99301765-008E-46AC-BCC7-9715F3B5F718}" presName="level3hierChild" presStyleCnt="0"/>
      <dgm:spPr/>
    </dgm:pt>
    <dgm:pt modelId="{03700436-E811-4428-96EA-B1E0BE270746}" type="pres">
      <dgm:prSet presAssocID="{F339CFA6-F314-43F8-AFDE-3FE8BACFE878}" presName="conn2-1" presStyleLbl="parChTrans1D2" presStyleIdx="7" presStyleCnt="9"/>
      <dgm:spPr/>
      <dgm:t>
        <a:bodyPr/>
        <a:lstStyle/>
        <a:p>
          <a:endParaRPr lang="es-CL"/>
        </a:p>
      </dgm:t>
    </dgm:pt>
    <dgm:pt modelId="{23D769D6-280A-4AAE-9A76-B1C911CD8E05}" type="pres">
      <dgm:prSet presAssocID="{F339CFA6-F314-43F8-AFDE-3FE8BACFE878}" presName="connTx" presStyleLbl="parChTrans1D2" presStyleIdx="7" presStyleCnt="9"/>
      <dgm:spPr/>
      <dgm:t>
        <a:bodyPr/>
        <a:lstStyle/>
        <a:p>
          <a:endParaRPr lang="es-CL"/>
        </a:p>
      </dgm:t>
    </dgm:pt>
    <dgm:pt modelId="{808A3613-A92F-432F-B8D6-1275FA33E924}" type="pres">
      <dgm:prSet presAssocID="{1C0BF69A-20F5-49C0-B4EF-D1BF936F6811}" presName="root2" presStyleCnt="0"/>
      <dgm:spPr/>
    </dgm:pt>
    <dgm:pt modelId="{FB0B6FEE-5AA5-4F58-9460-CEC25C7392F9}" type="pres">
      <dgm:prSet presAssocID="{1C0BF69A-20F5-49C0-B4EF-D1BF936F6811}" presName="LevelTwoTextNode" presStyleLbl="node2" presStyleIdx="7" presStyleCnt="9" custScaleX="202732">
        <dgm:presLayoutVars>
          <dgm:chPref val="3"/>
        </dgm:presLayoutVars>
      </dgm:prSet>
      <dgm:spPr/>
      <dgm:t>
        <a:bodyPr/>
        <a:lstStyle/>
        <a:p>
          <a:endParaRPr lang="es-CL"/>
        </a:p>
      </dgm:t>
    </dgm:pt>
    <dgm:pt modelId="{C4CDC1E9-65DD-4FA1-86C2-915D401B1077}" type="pres">
      <dgm:prSet presAssocID="{1C0BF69A-20F5-49C0-B4EF-D1BF936F6811}" presName="level3hierChild" presStyleCnt="0"/>
      <dgm:spPr/>
    </dgm:pt>
    <dgm:pt modelId="{6694B2F3-BD41-41E1-A4B6-577402612F1F}" type="pres">
      <dgm:prSet presAssocID="{C5432AEB-FAC2-4AB7-BCD5-B7443C02F9D9}" presName="conn2-1" presStyleLbl="parChTrans1D2" presStyleIdx="8" presStyleCnt="9"/>
      <dgm:spPr/>
      <dgm:t>
        <a:bodyPr/>
        <a:lstStyle/>
        <a:p>
          <a:endParaRPr lang="es-CL"/>
        </a:p>
      </dgm:t>
    </dgm:pt>
    <dgm:pt modelId="{AB293977-D281-4C23-AEB0-867D2052E9D0}" type="pres">
      <dgm:prSet presAssocID="{C5432AEB-FAC2-4AB7-BCD5-B7443C02F9D9}" presName="connTx" presStyleLbl="parChTrans1D2" presStyleIdx="8" presStyleCnt="9"/>
      <dgm:spPr/>
      <dgm:t>
        <a:bodyPr/>
        <a:lstStyle/>
        <a:p>
          <a:endParaRPr lang="es-CL"/>
        </a:p>
      </dgm:t>
    </dgm:pt>
    <dgm:pt modelId="{29F03B97-B9B8-4F85-B8F8-26133F572DB7}" type="pres">
      <dgm:prSet presAssocID="{89B5302D-8011-413B-9FDF-A0F9E29CD980}" presName="root2" presStyleCnt="0"/>
      <dgm:spPr/>
    </dgm:pt>
    <dgm:pt modelId="{71C95EC5-49A0-4F4F-8D64-DA3FA1C99C52}" type="pres">
      <dgm:prSet presAssocID="{89B5302D-8011-413B-9FDF-A0F9E29CD980}" presName="LevelTwoTextNode" presStyleLbl="node2" presStyleIdx="8" presStyleCnt="9" custScaleX="202732">
        <dgm:presLayoutVars>
          <dgm:chPref val="3"/>
        </dgm:presLayoutVars>
      </dgm:prSet>
      <dgm:spPr/>
      <dgm:t>
        <a:bodyPr/>
        <a:lstStyle/>
        <a:p>
          <a:endParaRPr lang="es-CL"/>
        </a:p>
      </dgm:t>
    </dgm:pt>
    <dgm:pt modelId="{7EBECEB7-C025-4AFB-A9A5-9C780E0C5A76}" type="pres">
      <dgm:prSet presAssocID="{89B5302D-8011-413B-9FDF-A0F9E29CD980}" presName="level3hierChild" presStyleCnt="0"/>
      <dgm:spPr/>
    </dgm:pt>
  </dgm:ptLst>
  <dgm:cxnLst>
    <dgm:cxn modelId="{13C54957-21AA-464F-8205-1844A24D5996}" type="presOf" srcId="{99301765-008E-46AC-BCC7-9715F3B5F718}" destId="{809ACABF-4D16-4706-B07B-94DD3140A76C}" srcOrd="0" destOrd="0" presId="urn:microsoft.com/office/officeart/2008/layout/HorizontalMultiLevelHierarchy"/>
    <dgm:cxn modelId="{1A2F47BA-EB4E-4728-A11A-8AD6AAC0266E}" type="presOf" srcId="{7ACCCFC7-4018-45E3-88DC-91736774D468}" destId="{59771EFC-00AB-485F-80FB-262379C99946}" srcOrd="0" destOrd="0" presId="urn:microsoft.com/office/officeart/2008/layout/HorizontalMultiLevelHierarchy"/>
    <dgm:cxn modelId="{C481A2F5-7B07-4756-B36C-68F9E7E4EC54}" type="presOf" srcId="{DFA4BD06-CDD8-48B1-84B5-2625B65BF465}" destId="{10FD029D-71BF-4978-9063-0E7846F456C2}" srcOrd="1" destOrd="0" presId="urn:microsoft.com/office/officeart/2008/layout/HorizontalMultiLevelHierarchy"/>
    <dgm:cxn modelId="{CEABFD71-69AF-40E3-8F85-7A9C43ACC402}" srcId="{C25246F6-6150-44C3-B5B8-1D2FBA1D8887}" destId="{99301765-008E-46AC-BCC7-9715F3B5F718}" srcOrd="6" destOrd="0" parTransId="{B79346E5-26CE-4AA5-A77A-A5AE32937264}" sibTransId="{5CA0D0C9-D895-40C6-A868-25DD8BE6FB43}"/>
    <dgm:cxn modelId="{3D2CF391-DDBF-497A-B6EF-2325BE0D3E12}" srcId="{C25246F6-6150-44C3-B5B8-1D2FBA1D8887}" destId="{FC70A159-6FBE-450D-9C04-CF8B637B9857}" srcOrd="1" destOrd="0" parTransId="{DFA4BD06-CDD8-48B1-84B5-2625B65BF465}" sibTransId="{258CEACB-36D2-4CEA-969F-84C00DAFC78F}"/>
    <dgm:cxn modelId="{229EC9AB-4958-477B-8D99-A97C47D30F52}" type="presOf" srcId="{8BDB6137-6DE3-4AB4-B286-288677AF581B}" destId="{A28EF64F-CAC1-4CA9-9AEF-37AB1B32E608}" srcOrd="0" destOrd="0" presId="urn:microsoft.com/office/officeart/2008/layout/HorizontalMultiLevelHierarchy"/>
    <dgm:cxn modelId="{C32B5F60-4B23-4EBD-AFBC-04F402704C37}" type="presOf" srcId="{C5432AEB-FAC2-4AB7-BCD5-B7443C02F9D9}" destId="{6694B2F3-BD41-41E1-A4B6-577402612F1F}" srcOrd="0" destOrd="0" presId="urn:microsoft.com/office/officeart/2008/layout/HorizontalMultiLevelHierarchy"/>
    <dgm:cxn modelId="{7F14BB6F-47B6-4D1A-AA6A-87C5591BAF1E}" srcId="{C25246F6-6150-44C3-B5B8-1D2FBA1D8887}" destId="{89B5302D-8011-413B-9FDF-A0F9E29CD980}" srcOrd="8" destOrd="0" parTransId="{C5432AEB-FAC2-4AB7-BCD5-B7443C02F9D9}" sibTransId="{330C8FD8-433E-49B6-87ED-4B9782D2FF1E}"/>
    <dgm:cxn modelId="{1DAB451E-6216-4E17-986B-9134C054E491}" type="presOf" srcId="{9E50D95D-803B-4DDD-A048-83EA6FD7206A}" destId="{0EAF827F-98A9-47D2-8777-8F0A9E923226}" srcOrd="0" destOrd="0" presId="urn:microsoft.com/office/officeart/2008/layout/HorizontalMultiLevelHierarchy"/>
    <dgm:cxn modelId="{FDCEB228-75D7-4BE2-9896-191A3F85A9FE}" srcId="{C25246F6-6150-44C3-B5B8-1D2FBA1D8887}" destId="{AAFE2BF6-662F-4ADF-9586-6F267BCC5A15}" srcOrd="4" destOrd="0" parTransId="{9E50D95D-803B-4DDD-A048-83EA6FD7206A}" sibTransId="{720AE64C-8A6D-4616-A5A7-3567DC016CFE}"/>
    <dgm:cxn modelId="{1AB28E31-2F86-4CA5-A317-1A19BD41C682}" type="presOf" srcId="{AAFE2BF6-662F-4ADF-9586-6F267BCC5A15}" destId="{B6388F08-7FE0-43BB-A622-72E4D1F2493B}" srcOrd="0" destOrd="0" presId="urn:microsoft.com/office/officeart/2008/layout/HorizontalMultiLevelHierarchy"/>
    <dgm:cxn modelId="{E6CFEDEB-A1F6-432F-99CC-685E585A56A8}" type="presOf" srcId="{C5432AEB-FAC2-4AB7-BCD5-B7443C02F9D9}" destId="{AB293977-D281-4C23-AEB0-867D2052E9D0}" srcOrd="1" destOrd="0" presId="urn:microsoft.com/office/officeart/2008/layout/HorizontalMultiLevelHierarchy"/>
    <dgm:cxn modelId="{061307D2-305A-4B8C-A187-BD33AE747307}" type="presOf" srcId="{F339CFA6-F314-43F8-AFDE-3FE8BACFE878}" destId="{03700436-E811-4428-96EA-B1E0BE270746}" srcOrd="0" destOrd="0" presId="urn:microsoft.com/office/officeart/2008/layout/HorizontalMultiLevelHierarchy"/>
    <dgm:cxn modelId="{A12168FC-4CC9-478A-9ECA-F6C8B8F8E3EE}" type="presOf" srcId="{1C0BF69A-20F5-49C0-B4EF-D1BF936F6811}" destId="{FB0B6FEE-5AA5-4F58-9460-CEC25C7392F9}" srcOrd="0" destOrd="0" presId="urn:microsoft.com/office/officeart/2008/layout/HorizontalMultiLevelHierarchy"/>
    <dgm:cxn modelId="{A7B009B9-47AD-4C76-AA73-99E66AFC3A59}" type="presOf" srcId="{DFA4BD06-CDD8-48B1-84B5-2625B65BF465}" destId="{1F308F80-8901-47CF-A5F5-B029FA5A1FCB}" srcOrd="0" destOrd="0" presId="urn:microsoft.com/office/officeart/2008/layout/HorizontalMultiLevelHierarchy"/>
    <dgm:cxn modelId="{F0CF06C4-4257-4E79-B1A8-82056B18D68C}" type="presOf" srcId="{5EDFAAA8-F5F3-4CD2-B99E-48167825C45E}" destId="{21718A37-1258-4D7E-A5E6-66C227242BF5}" srcOrd="1" destOrd="0" presId="urn:microsoft.com/office/officeart/2008/layout/HorizontalMultiLevelHierarchy"/>
    <dgm:cxn modelId="{EA6015FD-79D7-4D48-BF32-4CF1B5EE290D}" srcId="{C25246F6-6150-44C3-B5B8-1D2FBA1D8887}" destId="{81E8A736-03CA-49E8-9598-167225025B66}" srcOrd="3" destOrd="0" parTransId="{9725F173-E266-4B8B-A58A-3BDA02CACEEA}" sibTransId="{F67E3F22-9041-429B-9CB1-7E471780082A}"/>
    <dgm:cxn modelId="{95254A81-285D-4AC0-9A6E-0BFD6AE67EEB}" type="presOf" srcId="{369EEAE3-585D-43F8-B321-208A59B7EA3F}" destId="{C227209D-DCB3-462F-A9D7-CB67607D9441}" srcOrd="1" destOrd="0" presId="urn:microsoft.com/office/officeart/2008/layout/HorizontalMultiLevelHierarchy"/>
    <dgm:cxn modelId="{035626AA-D7B5-4A2B-B6E9-17B6C9987129}" type="presOf" srcId="{B79346E5-26CE-4AA5-A77A-A5AE32937264}" destId="{D034E41C-E2EA-4B04-83E9-B9C61AE5B955}" srcOrd="0" destOrd="0" presId="urn:microsoft.com/office/officeart/2008/layout/HorizontalMultiLevelHierarchy"/>
    <dgm:cxn modelId="{852E31F1-329A-4841-9884-3944F7A69E2B}" type="presOf" srcId="{F339CFA6-F314-43F8-AFDE-3FE8BACFE878}" destId="{23D769D6-280A-4AAE-9A76-B1C911CD8E05}" srcOrd="1" destOrd="0" presId="urn:microsoft.com/office/officeart/2008/layout/HorizontalMultiLevelHierarchy"/>
    <dgm:cxn modelId="{6C0E22D4-1678-4446-8D57-1B919104B2AC}" type="presOf" srcId="{89B5302D-8011-413B-9FDF-A0F9E29CD980}" destId="{71C95EC5-49A0-4F4F-8D64-DA3FA1C99C52}" srcOrd="0" destOrd="0" presId="urn:microsoft.com/office/officeart/2008/layout/HorizontalMultiLevelHierarchy"/>
    <dgm:cxn modelId="{26FA5DCE-63ED-4400-BDE8-1936CB020704}" srcId="{C25246F6-6150-44C3-B5B8-1D2FBA1D8887}" destId="{8BDB6137-6DE3-4AB4-B286-288677AF581B}" srcOrd="5" destOrd="0" parTransId="{369EEAE3-585D-43F8-B321-208A59B7EA3F}" sibTransId="{31D6521E-AACF-4584-BCEB-5D158B87D3C1}"/>
    <dgm:cxn modelId="{12543826-3734-423D-AA9F-4E2673DDD762}" srcId="{F7A42C28-6927-45CE-A155-162C9ED32CB9}" destId="{C25246F6-6150-44C3-B5B8-1D2FBA1D8887}" srcOrd="0" destOrd="0" parTransId="{8288385C-67A4-46AD-8C49-281ADA05BC5F}" sibTransId="{8C7DDA51-7ECA-46A0-83DA-BE741214602D}"/>
    <dgm:cxn modelId="{15883C20-1E44-4938-A3EC-8845695CF232}" srcId="{C25246F6-6150-44C3-B5B8-1D2FBA1D8887}" destId="{7ACCCFC7-4018-45E3-88DC-91736774D468}" srcOrd="0" destOrd="0" parTransId="{3C81E6F1-D5E1-4CCA-B8B5-41AC28D9A597}" sibTransId="{48310BEE-95A6-4D54-8482-2C593123648C}"/>
    <dgm:cxn modelId="{40F6F753-1A9E-475E-9789-EA3950B41FC1}" type="presOf" srcId="{81E8A736-03CA-49E8-9598-167225025B66}" destId="{28F921B1-7540-4C43-9683-9916A1A36AA6}" srcOrd="0" destOrd="0" presId="urn:microsoft.com/office/officeart/2008/layout/HorizontalMultiLevelHierarchy"/>
    <dgm:cxn modelId="{08BDC2F7-689F-4334-9850-3E158E7C447D}" type="presOf" srcId="{C25246F6-6150-44C3-B5B8-1D2FBA1D8887}" destId="{3CEB7C9D-B727-4B15-ABDC-67686B7D8E5D}" srcOrd="0" destOrd="0" presId="urn:microsoft.com/office/officeart/2008/layout/HorizontalMultiLevelHierarchy"/>
    <dgm:cxn modelId="{5F55C9FB-FD22-4208-A8B8-84BA8E50AA76}" type="presOf" srcId="{80E5FD9C-E985-43DB-AEAC-BDF5AB4716BC}" destId="{39719229-C635-41C1-B51F-AFDC699493DF}" srcOrd="0" destOrd="0" presId="urn:microsoft.com/office/officeart/2008/layout/HorizontalMultiLevelHierarchy"/>
    <dgm:cxn modelId="{6CD1A8B6-3C6B-468B-95FA-6B781B2DE3EA}" type="presOf" srcId="{B79346E5-26CE-4AA5-A77A-A5AE32937264}" destId="{9D524C56-C15D-4AB9-A802-92436A574919}" srcOrd="1" destOrd="0" presId="urn:microsoft.com/office/officeart/2008/layout/HorizontalMultiLevelHierarchy"/>
    <dgm:cxn modelId="{4E0F4BC7-41FD-4C92-9B53-610129C8971B}" type="presOf" srcId="{9725F173-E266-4B8B-A58A-3BDA02CACEEA}" destId="{F35EA81E-39EC-4A15-BF1C-DCBCA02400B1}" srcOrd="1" destOrd="0" presId="urn:microsoft.com/office/officeart/2008/layout/HorizontalMultiLevelHierarchy"/>
    <dgm:cxn modelId="{1A98A818-0572-4F9D-95B2-4905AEBEDEA4}" type="presOf" srcId="{FC70A159-6FBE-450D-9C04-CF8B637B9857}" destId="{EA9D47A9-8342-47E0-97D9-63A3EBDE6A8C}" srcOrd="0" destOrd="0" presId="urn:microsoft.com/office/officeart/2008/layout/HorizontalMultiLevelHierarchy"/>
    <dgm:cxn modelId="{19A19624-0CB8-420D-89C6-CE825F43288F}" type="presOf" srcId="{9725F173-E266-4B8B-A58A-3BDA02CACEEA}" destId="{EF94988A-9098-4963-8E8C-B2386E9484B9}" srcOrd="0" destOrd="0" presId="urn:microsoft.com/office/officeart/2008/layout/HorizontalMultiLevelHierarchy"/>
    <dgm:cxn modelId="{6386F197-9F78-41E1-8445-6F0E6601AB7C}" type="presOf" srcId="{5EDFAAA8-F5F3-4CD2-B99E-48167825C45E}" destId="{A7E33F73-3EE3-47A8-BF70-0BC114B02E84}" srcOrd="0" destOrd="0" presId="urn:microsoft.com/office/officeart/2008/layout/HorizontalMultiLevelHierarchy"/>
    <dgm:cxn modelId="{1AC1ABF0-8979-4612-85A8-7BEF96D4F2CE}" type="presOf" srcId="{F7A42C28-6927-45CE-A155-162C9ED32CB9}" destId="{C201E4FC-5A9E-4875-AA98-787DBE90F3E7}" srcOrd="0" destOrd="0" presId="urn:microsoft.com/office/officeart/2008/layout/HorizontalMultiLevelHierarchy"/>
    <dgm:cxn modelId="{7D0A264D-6A18-4D17-BB4D-433DC1353662}" type="presOf" srcId="{9E50D95D-803B-4DDD-A048-83EA6FD7206A}" destId="{8CAE356B-456B-4CA8-9047-EC48D8FB8219}" srcOrd="1" destOrd="0" presId="urn:microsoft.com/office/officeart/2008/layout/HorizontalMultiLevelHierarchy"/>
    <dgm:cxn modelId="{E2CF5F0A-99B7-4587-ABDA-B74EBE0C98DF}" type="presOf" srcId="{3C81E6F1-D5E1-4CCA-B8B5-41AC28D9A597}" destId="{2C16956A-2477-43B3-B631-967C7B930695}" srcOrd="1" destOrd="0" presId="urn:microsoft.com/office/officeart/2008/layout/HorizontalMultiLevelHierarchy"/>
    <dgm:cxn modelId="{E173EB1C-4777-41A8-98A2-4743ECA3B457}" srcId="{C25246F6-6150-44C3-B5B8-1D2FBA1D8887}" destId="{1C0BF69A-20F5-49C0-B4EF-D1BF936F6811}" srcOrd="7" destOrd="0" parTransId="{F339CFA6-F314-43F8-AFDE-3FE8BACFE878}" sibTransId="{AD934D51-A163-4E20-B39C-198D9ABF0D2F}"/>
    <dgm:cxn modelId="{EF1108F0-98A7-4EA6-B3A2-CC24DC8FE2B9}" type="presOf" srcId="{369EEAE3-585D-43F8-B321-208A59B7EA3F}" destId="{9E54E718-37D6-4BC7-9F77-BEAA17507E0C}" srcOrd="0" destOrd="0" presId="urn:microsoft.com/office/officeart/2008/layout/HorizontalMultiLevelHierarchy"/>
    <dgm:cxn modelId="{D6AF6FF9-60E0-43AD-948C-02485E8DF617}" srcId="{C25246F6-6150-44C3-B5B8-1D2FBA1D8887}" destId="{80E5FD9C-E985-43DB-AEAC-BDF5AB4716BC}" srcOrd="2" destOrd="0" parTransId="{5EDFAAA8-F5F3-4CD2-B99E-48167825C45E}" sibTransId="{CD41AAE4-500D-47DC-BCBB-0C2184E5C7DE}"/>
    <dgm:cxn modelId="{B13EA15C-8458-40C9-92A8-3C23394C2C4D}" type="presOf" srcId="{3C81E6F1-D5E1-4CCA-B8B5-41AC28D9A597}" destId="{F9AECA7E-5E52-4E47-89B0-4F60C347189A}" srcOrd="0" destOrd="0" presId="urn:microsoft.com/office/officeart/2008/layout/HorizontalMultiLevelHierarchy"/>
    <dgm:cxn modelId="{40D66EE7-6859-484A-B822-1A4B049A7424}" type="presParOf" srcId="{C201E4FC-5A9E-4875-AA98-787DBE90F3E7}" destId="{68AC9EB8-C702-41AD-8CFB-1F9B58A00C29}" srcOrd="0" destOrd="0" presId="urn:microsoft.com/office/officeart/2008/layout/HorizontalMultiLevelHierarchy"/>
    <dgm:cxn modelId="{C24F52CC-E7F6-4B80-BDAB-A088CD25C93F}" type="presParOf" srcId="{68AC9EB8-C702-41AD-8CFB-1F9B58A00C29}" destId="{3CEB7C9D-B727-4B15-ABDC-67686B7D8E5D}" srcOrd="0" destOrd="0" presId="urn:microsoft.com/office/officeart/2008/layout/HorizontalMultiLevelHierarchy"/>
    <dgm:cxn modelId="{EC073DA8-CCF0-4E3B-B8BE-A7D311F8D51F}" type="presParOf" srcId="{68AC9EB8-C702-41AD-8CFB-1F9B58A00C29}" destId="{61B907CB-1551-4D19-944B-AEE46C89E81D}" srcOrd="1" destOrd="0" presId="urn:microsoft.com/office/officeart/2008/layout/HorizontalMultiLevelHierarchy"/>
    <dgm:cxn modelId="{3F6ED567-087B-4BE6-9BDD-686BE1B0C783}" type="presParOf" srcId="{61B907CB-1551-4D19-944B-AEE46C89E81D}" destId="{F9AECA7E-5E52-4E47-89B0-4F60C347189A}" srcOrd="0" destOrd="0" presId="urn:microsoft.com/office/officeart/2008/layout/HorizontalMultiLevelHierarchy"/>
    <dgm:cxn modelId="{692EE94E-4771-490A-B31B-C23419014A4A}" type="presParOf" srcId="{F9AECA7E-5E52-4E47-89B0-4F60C347189A}" destId="{2C16956A-2477-43B3-B631-967C7B930695}" srcOrd="0" destOrd="0" presId="urn:microsoft.com/office/officeart/2008/layout/HorizontalMultiLevelHierarchy"/>
    <dgm:cxn modelId="{54F98E89-919B-473E-BC80-05A9CF9A20C8}" type="presParOf" srcId="{61B907CB-1551-4D19-944B-AEE46C89E81D}" destId="{A39FA893-DB9B-4014-BD78-61A92BAE5F23}" srcOrd="1" destOrd="0" presId="urn:microsoft.com/office/officeart/2008/layout/HorizontalMultiLevelHierarchy"/>
    <dgm:cxn modelId="{2A6FB1FB-5C0A-4DEE-BDE1-84D2B8FF3DB2}" type="presParOf" srcId="{A39FA893-DB9B-4014-BD78-61A92BAE5F23}" destId="{59771EFC-00AB-485F-80FB-262379C99946}" srcOrd="0" destOrd="0" presId="urn:microsoft.com/office/officeart/2008/layout/HorizontalMultiLevelHierarchy"/>
    <dgm:cxn modelId="{2D89D6E8-6C23-49D8-9AB3-E2B7E7EF41CA}" type="presParOf" srcId="{A39FA893-DB9B-4014-BD78-61A92BAE5F23}" destId="{394CC64B-7AC7-41AD-B6ED-49DD59B9B127}" srcOrd="1" destOrd="0" presId="urn:microsoft.com/office/officeart/2008/layout/HorizontalMultiLevelHierarchy"/>
    <dgm:cxn modelId="{35D04AAA-CB9F-4590-B1FF-C72A5E1038EA}" type="presParOf" srcId="{61B907CB-1551-4D19-944B-AEE46C89E81D}" destId="{1F308F80-8901-47CF-A5F5-B029FA5A1FCB}" srcOrd="2" destOrd="0" presId="urn:microsoft.com/office/officeart/2008/layout/HorizontalMultiLevelHierarchy"/>
    <dgm:cxn modelId="{5D38C27E-2B16-49B6-AA86-4C1390B68D11}" type="presParOf" srcId="{1F308F80-8901-47CF-A5F5-B029FA5A1FCB}" destId="{10FD029D-71BF-4978-9063-0E7846F456C2}" srcOrd="0" destOrd="0" presId="urn:microsoft.com/office/officeart/2008/layout/HorizontalMultiLevelHierarchy"/>
    <dgm:cxn modelId="{AC81E3B1-B648-4B83-A453-B48309F75B47}" type="presParOf" srcId="{61B907CB-1551-4D19-944B-AEE46C89E81D}" destId="{FF9C5D2D-D423-4061-B930-FCAD0C638960}" srcOrd="3" destOrd="0" presId="urn:microsoft.com/office/officeart/2008/layout/HorizontalMultiLevelHierarchy"/>
    <dgm:cxn modelId="{95C70728-2F1E-4672-9BB4-A27C191EBBD2}" type="presParOf" srcId="{FF9C5D2D-D423-4061-B930-FCAD0C638960}" destId="{EA9D47A9-8342-47E0-97D9-63A3EBDE6A8C}" srcOrd="0" destOrd="0" presId="urn:microsoft.com/office/officeart/2008/layout/HorizontalMultiLevelHierarchy"/>
    <dgm:cxn modelId="{32B4592A-B786-4BE9-AC1F-41EB67FE01B0}" type="presParOf" srcId="{FF9C5D2D-D423-4061-B930-FCAD0C638960}" destId="{7E36DC32-8199-4713-9967-A1FB4F0418F0}" srcOrd="1" destOrd="0" presId="urn:microsoft.com/office/officeart/2008/layout/HorizontalMultiLevelHierarchy"/>
    <dgm:cxn modelId="{8DCBA1E8-E404-4CA9-9A02-660E69470573}" type="presParOf" srcId="{61B907CB-1551-4D19-944B-AEE46C89E81D}" destId="{A7E33F73-3EE3-47A8-BF70-0BC114B02E84}" srcOrd="4" destOrd="0" presId="urn:microsoft.com/office/officeart/2008/layout/HorizontalMultiLevelHierarchy"/>
    <dgm:cxn modelId="{DFB24FF1-31BD-45A3-99DC-07EECD8A81E0}" type="presParOf" srcId="{A7E33F73-3EE3-47A8-BF70-0BC114B02E84}" destId="{21718A37-1258-4D7E-A5E6-66C227242BF5}" srcOrd="0" destOrd="0" presId="urn:microsoft.com/office/officeart/2008/layout/HorizontalMultiLevelHierarchy"/>
    <dgm:cxn modelId="{0D5C949C-4E35-463B-9D3D-46EC25E9458D}" type="presParOf" srcId="{61B907CB-1551-4D19-944B-AEE46C89E81D}" destId="{5C32303C-CE9E-452D-A05A-22446437B6F0}" srcOrd="5" destOrd="0" presId="urn:microsoft.com/office/officeart/2008/layout/HorizontalMultiLevelHierarchy"/>
    <dgm:cxn modelId="{E2C43A90-63F4-4A4D-9B8C-8D91DF43450C}" type="presParOf" srcId="{5C32303C-CE9E-452D-A05A-22446437B6F0}" destId="{39719229-C635-41C1-B51F-AFDC699493DF}" srcOrd="0" destOrd="0" presId="urn:microsoft.com/office/officeart/2008/layout/HorizontalMultiLevelHierarchy"/>
    <dgm:cxn modelId="{6A27A394-54D4-49E4-AF1A-7D14635040BF}" type="presParOf" srcId="{5C32303C-CE9E-452D-A05A-22446437B6F0}" destId="{99AC4026-45A7-4868-9C0A-82597F971B0E}" srcOrd="1" destOrd="0" presId="urn:microsoft.com/office/officeart/2008/layout/HorizontalMultiLevelHierarchy"/>
    <dgm:cxn modelId="{F45F7787-E018-4834-B7F0-6230A6851FDA}" type="presParOf" srcId="{61B907CB-1551-4D19-944B-AEE46C89E81D}" destId="{EF94988A-9098-4963-8E8C-B2386E9484B9}" srcOrd="6" destOrd="0" presId="urn:microsoft.com/office/officeart/2008/layout/HorizontalMultiLevelHierarchy"/>
    <dgm:cxn modelId="{DDFB1EF0-9A5A-437B-A50B-D96A2ABB1BC7}" type="presParOf" srcId="{EF94988A-9098-4963-8E8C-B2386E9484B9}" destId="{F35EA81E-39EC-4A15-BF1C-DCBCA02400B1}" srcOrd="0" destOrd="0" presId="urn:microsoft.com/office/officeart/2008/layout/HorizontalMultiLevelHierarchy"/>
    <dgm:cxn modelId="{2F5F9961-55CC-4141-AFAE-3DC22EBBDB31}" type="presParOf" srcId="{61B907CB-1551-4D19-944B-AEE46C89E81D}" destId="{D33A60C2-4305-435A-9016-B55B73ECCCC6}" srcOrd="7" destOrd="0" presId="urn:microsoft.com/office/officeart/2008/layout/HorizontalMultiLevelHierarchy"/>
    <dgm:cxn modelId="{C025A988-D6CD-4371-83D4-7D02E73966C0}" type="presParOf" srcId="{D33A60C2-4305-435A-9016-B55B73ECCCC6}" destId="{28F921B1-7540-4C43-9683-9916A1A36AA6}" srcOrd="0" destOrd="0" presId="urn:microsoft.com/office/officeart/2008/layout/HorizontalMultiLevelHierarchy"/>
    <dgm:cxn modelId="{5F51DCBB-6B65-4868-8668-7A3101A21C51}" type="presParOf" srcId="{D33A60C2-4305-435A-9016-B55B73ECCCC6}" destId="{FE51B096-5A29-4CD7-BE81-5C5B85FE7FFE}" srcOrd="1" destOrd="0" presId="urn:microsoft.com/office/officeart/2008/layout/HorizontalMultiLevelHierarchy"/>
    <dgm:cxn modelId="{2BB362FE-94EE-4BC3-B0EA-83EA09E9AE12}" type="presParOf" srcId="{61B907CB-1551-4D19-944B-AEE46C89E81D}" destId="{0EAF827F-98A9-47D2-8777-8F0A9E923226}" srcOrd="8" destOrd="0" presId="urn:microsoft.com/office/officeart/2008/layout/HorizontalMultiLevelHierarchy"/>
    <dgm:cxn modelId="{A83E4F51-A3C7-4275-9CCB-1EB0AEB1E696}" type="presParOf" srcId="{0EAF827F-98A9-47D2-8777-8F0A9E923226}" destId="{8CAE356B-456B-4CA8-9047-EC48D8FB8219}" srcOrd="0" destOrd="0" presId="urn:microsoft.com/office/officeart/2008/layout/HorizontalMultiLevelHierarchy"/>
    <dgm:cxn modelId="{F4171899-499F-441E-9C03-16D224C05EDD}" type="presParOf" srcId="{61B907CB-1551-4D19-944B-AEE46C89E81D}" destId="{FFC4E053-41F3-4D52-9CF8-5724F7DA9EA2}" srcOrd="9" destOrd="0" presId="urn:microsoft.com/office/officeart/2008/layout/HorizontalMultiLevelHierarchy"/>
    <dgm:cxn modelId="{C67188E3-2741-452A-8BE6-11944BBAB772}" type="presParOf" srcId="{FFC4E053-41F3-4D52-9CF8-5724F7DA9EA2}" destId="{B6388F08-7FE0-43BB-A622-72E4D1F2493B}" srcOrd="0" destOrd="0" presId="urn:microsoft.com/office/officeart/2008/layout/HorizontalMultiLevelHierarchy"/>
    <dgm:cxn modelId="{DFB0044B-E9DB-4B91-9137-1E7A657E3231}" type="presParOf" srcId="{FFC4E053-41F3-4D52-9CF8-5724F7DA9EA2}" destId="{4181DB61-D77A-45D4-877E-52DFE78A8601}" srcOrd="1" destOrd="0" presId="urn:microsoft.com/office/officeart/2008/layout/HorizontalMultiLevelHierarchy"/>
    <dgm:cxn modelId="{93A94BC9-CA6A-4D9A-8047-D4B6E9311ACC}" type="presParOf" srcId="{61B907CB-1551-4D19-944B-AEE46C89E81D}" destId="{9E54E718-37D6-4BC7-9F77-BEAA17507E0C}" srcOrd="10" destOrd="0" presId="urn:microsoft.com/office/officeart/2008/layout/HorizontalMultiLevelHierarchy"/>
    <dgm:cxn modelId="{D2BF867E-25F6-4F3F-A6D6-7B62C4D2A6F2}" type="presParOf" srcId="{9E54E718-37D6-4BC7-9F77-BEAA17507E0C}" destId="{C227209D-DCB3-462F-A9D7-CB67607D9441}" srcOrd="0" destOrd="0" presId="urn:microsoft.com/office/officeart/2008/layout/HorizontalMultiLevelHierarchy"/>
    <dgm:cxn modelId="{92D5E8FC-872A-4FB2-9328-8C344F2CA992}" type="presParOf" srcId="{61B907CB-1551-4D19-944B-AEE46C89E81D}" destId="{02DE5D15-D824-43F5-A4A8-0515ACF2C3F3}" srcOrd="11" destOrd="0" presId="urn:microsoft.com/office/officeart/2008/layout/HorizontalMultiLevelHierarchy"/>
    <dgm:cxn modelId="{5DA97E0B-4CF0-4D1A-87AD-6C614E06E4E8}" type="presParOf" srcId="{02DE5D15-D824-43F5-A4A8-0515ACF2C3F3}" destId="{A28EF64F-CAC1-4CA9-9AEF-37AB1B32E608}" srcOrd="0" destOrd="0" presId="urn:microsoft.com/office/officeart/2008/layout/HorizontalMultiLevelHierarchy"/>
    <dgm:cxn modelId="{BC3EE304-C980-4F51-8E78-5941CDA34755}" type="presParOf" srcId="{02DE5D15-D824-43F5-A4A8-0515ACF2C3F3}" destId="{B9F5E6AB-BE2C-4036-88A2-35876AEDD7FD}" srcOrd="1" destOrd="0" presId="urn:microsoft.com/office/officeart/2008/layout/HorizontalMultiLevelHierarchy"/>
    <dgm:cxn modelId="{D212FD72-C83E-4605-849D-FD34FA182F87}" type="presParOf" srcId="{61B907CB-1551-4D19-944B-AEE46C89E81D}" destId="{D034E41C-E2EA-4B04-83E9-B9C61AE5B955}" srcOrd="12" destOrd="0" presId="urn:microsoft.com/office/officeart/2008/layout/HorizontalMultiLevelHierarchy"/>
    <dgm:cxn modelId="{0C00A8C9-B3E0-48C0-B386-945617A2F40F}" type="presParOf" srcId="{D034E41C-E2EA-4B04-83E9-B9C61AE5B955}" destId="{9D524C56-C15D-4AB9-A802-92436A574919}" srcOrd="0" destOrd="0" presId="urn:microsoft.com/office/officeart/2008/layout/HorizontalMultiLevelHierarchy"/>
    <dgm:cxn modelId="{262730B5-8214-436E-8531-BC66368104E3}" type="presParOf" srcId="{61B907CB-1551-4D19-944B-AEE46C89E81D}" destId="{B64D76EE-A0F1-4FB8-A686-CFAD217D77DC}" srcOrd="13" destOrd="0" presId="urn:microsoft.com/office/officeart/2008/layout/HorizontalMultiLevelHierarchy"/>
    <dgm:cxn modelId="{4714F95D-45F6-42BE-B954-1676748D0BFF}" type="presParOf" srcId="{B64D76EE-A0F1-4FB8-A686-CFAD217D77DC}" destId="{809ACABF-4D16-4706-B07B-94DD3140A76C}" srcOrd="0" destOrd="0" presId="urn:microsoft.com/office/officeart/2008/layout/HorizontalMultiLevelHierarchy"/>
    <dgm:cxn modelId="{3FFBD583-AE60-451B-A0AE-629566C4984E}" type="presParOf" srcId="{B64D76EE-A0F1-4FB8-A686-CFAD217D77DC}" destId="{9C957068-5F4D-4975-BC5E-DDBEB835BAC8}" srcOrd="1" destOrd="0" presId="urn:microsoft.com/office/officeart/2008/layout/HorizontalMultiLevelHierarchy"/>
    <dgm:cxn modelId="{23B14BB1-63E6-41A9-BACC-698B05B85425}" type="presParOf" srcId="{61B907CB-1551-4D19-944B-AEE46C89E81D}" destId="{03700436-E811-4428-96EA-B1E0BE270746}" srcOrd="14" destOrd="0" presId="urn:microsoft.com/office/officeart/2008/layout/HorizontalMultiLevelHierarchy"/>
    <dgm:cxn modelId="{4ACF66A7-2C9F-4559-8536-CE2F672F6378}" type="presParOf" srcId="{03700436-E811-4428-96EA-B1E0BE270746}" destId="{23D769D6-280A-4AAE-9A76-B1C911CD8E05}" srcOrd="0" destOrd="0" presId="urn:microsoft.com/office/officeart/2008/layout/HorizontalMultiLevelHierarchy"/>
    <dgm:cxn modelId="{D238A7EC-01E6-4B51-BA81-48336F632299}" type="presParOf" srcId="{61B907CB-1551-4D19-944B-AEE46C89E81D}" destId="{808A3613-A92F-432F-B8D6-1275FA33E924}" srcOrd="15" destOrd="0" presId="urn:microsoft.com/office/officeart/2008/layout/HorizontalMultiLevelHierarchy"/>
    <dgm:cxn modelId="{2D849BE9-1B04-42AD-9F57-3DEFB6FD5955}" type="presParOf" srcId="{808A3613-A92F-432F-B8D6-1275FA33E924}" destId="{FB0B6FEE-5AA5-4F58-9460-CEC25C7392F9}" srcOrd="0" destOrd="0" presId="urn:microsoft.com/office/officeart/2008/layout/HorizontalMultiLevelHierarchy"/>
    <dgm:cxn modelId="{DA973F8A-D04E-4A05-B62A-8F877A754BDF}" type="presParOf" srcId="{808A3613-A92F-432F-B8D6-1275FA33E924}" destId="{C4CDC1E9-65DD-4FA1-86C2-915D401B1077}" srcOrd="1" destOrd="0" presId="urn:microsoft.com/office/officeart/2008/layout/HorizontalMultiLevelHierarchy"/>
    <dgm:cxn modelId="{AB09706D-CBB8-47CA-BF06-93EBB6200047}" type="presParOf" srcId="{61B907CB-1551-4D19-944B-AEE46C89E81D}" destId="{6694B2F3-BD41-41E1-A4B6-577402612F1F}" srcOrd="16" destOrd="0" presId="urn:microsoft.com/office/officeart/2008/layout/HorizontalMultiLevelHierarchy"/>
    <dgm:cxn modelId="{CBFEE7FC-0632-4708-9222-D3D60409DCAC}" type="presParOf" srcId="{6694B2F3-BD41-41E1-A4B6-577402612F1F}" destId="{AB293977-D281-4C23-AEB0-867D2052E9D0}" srcOrd="0" destOrd="0" presId="urn:microsoft.com/office/officeart/2008/layout/HorizontalMultiLevelHierarchy"/>
    <dgm:cxn modelId="{15105AEC-FB34-4F35-AA05-DBCDC4809175}" type="presParOf" srcId="{61B907CB-1551-4D19-944B-AEE46C89E81D}" destId="{29F03B97-B9B8-4F85-B8F8-26133F572DB7}" srcOrd="17" destOrd="0" presId="urn:microsoft.com/office/officeart/2008/layout/HorizontalMultiLevelHierarchy"/>
    <dgm:cxn modelId="{C0DF419C-9DF6-46E2-AF03-539277A3B0DC}" type="presParOf" srcId="{29F03B97-B9B8-4F85-B8F8-26133F572DB7}" destId="{71C95EC5-49A0-4F4F-8D64-DA3FA1C99C52}" srcOrd="0" destOrd="0" presId="urn:microsoft.com/office/officeart/2008/layout/HorizontalMultiLevelHierarchy"/>
    <dgm:cxn modelId="{A2C26BBD-F136-4AC0-9E1A-75A0410FB880}" type="presParOf" srcId="{29F03B97-B9B8-4F85-B8F8-26133F572DB7}" destId="{7EBECEB7-C025-4AFB-A9A5-9C780E0C5A76}"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2A2618-4285-4B67-9759-F3EE6DBC754E}" type="doc">
      <dgm:prSet loTypeId="urn:microsoft.com/office/officeart/2005/8/layout/radial6" loCatId="relationship" qsTypeId="urn:microsoft.com/office/officeart/2005/8/quickstyle/simple1" qsCatId="simple" csTypeId="urn:microsoft.com/office/officeart/2005/8/colors/colorful1" csCatId="colorful" phldr="1"/>
      <dgm:spPr/>
      <dgm:t>
        <a:bodyPr/>
        <a:lstStyle/>
        <a:p>
          <a:endParaRPr lang="es-CL"/>
        </a:p>
      </dgm:t>
    </dgm:pt>
    <dgm:pt modelId="{8ACC57D0-7DEE-45CA-A790-AAF3E5414BE0}">
      <dgm:prSet phldrT="[Texto]" custT="1"/>
      <dgm:spPr/>
      <dgm:t>
        <a:bodyPr/>
        <a:lstStyle/>
        <a:p>
          <a:r>
            <a:rPr lang="es-CL" sz="1600" b="1" dirty="0" smtClean="0">
              <a:latin typeface="Arial Narrow" panose="020B0606020202030204" pitchFamily="34" charset="0"/>
            </a:rPr>
            <a:t>Documentos</a:t>
          </a:r>
          <a:endParaRPr lang="es-CL" sz="1600" b="1" dirty="0">
            <a:latin typeface="Arial Narrow" panose="020B0606020202030204" pitchFamily="34" charset="0"/>
          </a:endParaRPr>
        </a:p>
      </dgm:t>
    </dgm:pt>
    <dgm:pt modelId="{4A5D7599-FB86-4519-822F-76EFB6EDCF3D}" type="parTrans" cxnId="{5363E911-093C-4408-9A48-DF093991500C}">
      <dgm:prSet/>
      <dgm:spPr/>
      <dgm:t>
        <a:bodyPr/>
        <a:lstStyle/>
        <a:p>
          <a:endParaRPr lang="es-CL" sz="2400" b="1">
            <a:latin typeface="Arial Narrow" panose="020B0606020202030204" pitchFamily="34" charset="0"/>
          </a:endParaRPr>
        </a:p>
      </dgm:t>
    </dgm:pt>
    <dgm:pt modelId="{1CB4151C-7FCF-44AD-9FF5-0B983A9DC952}" type="sibTrans" cxnId="{5363E911-093C-4408-9A48-DF093991500C}">
      <dgm:prSet/>
      <dgm:spPr/>
      <dgm:t>
        <a:bodyPr/>
        <a:lstStyle/>
        <a:p>
          <a:endParaRPr lang="es-CL" sz="2400" b="1">
            <a:latin typeface="Arial Narrow" panose="020B0606020202030204" pitchFamily="34" charset="0"/>
          </a:endParaRPr>
        </a:p>
      </dgm:t>
    </dgm:pt>
    <dgm:pt modelId="{32BA2D3F-0420-4206-B542-A01B2E587BE1}">
      <dgm:prSet phldrT="[Texto]" custT="1"/>
      <dgm:spPr/>
      <dgm:t>
        <a:bodyPr/>
        <a:lstStyle/>
        <a:p>
          <a:r>
            <a:rPr lang="es-CL" sz="1600" b="1" dirty="0" smtClean="0">
              <a:latin typeface="Arial Narrow" panose="020B0606020202030204" pitchFamily="34" charset="0"/>
            </a:rPr>
            <a:t>Completos</a:t>
          </a:r>
          <a:endParaRPr lang="es-CL" sz="1600" b="1" dirty="0">
            <a:latin typeface="Arial Narrow" panose="020B0606020202030204" pitchFamily="34" charset="0"/>
          </a:endParaRPr>
        </a:p>
      </dgm:t>
    </dgm:pt>
    <dgm:pt modelId="{44A58F7D-D557-4E77-BCEC-883BDBACFC14}" type="parTrans" cxnId="{D69158FC-1089-4E2A-BB77-E6C4ED70A26F}">
      <dgm:prSet custT="1"/>
      <dgm:spPr/>
      <dgm:t>
        <a:bodyPr/>
        <a:lstStyle/>
        <a:p>
          <a:endParaRPr lang="es-CL" sz="1100" b="1">
            <a:latin typeface="Arial Narrow" panose="020B0606020202030204" pitchFamily="34" charset="0"/>
          </a:endParaRPr>
        </a:p>
      </dgm:t>
    </dgm:pt>
    <dgm:pt modelId="{4052FAF2-07FA-42EB-92EB-15B73ADF51F7}" type="sibTrans" cxnId="{D69158FC-1089-4E2A-BB77-E6C4ED70A26F}">
      <dgm:prSet/>
      <dgm:spPr/>
      <dgm:t>
        <a:bodyPr/>
        <a:lstStyle/>
        <a:p>
          <a:endParaRPr lang="es-CL" sz="2400" b="1">
            <a:latin typeface="Arial Narrow" panose="020B0606020202030204" pitchFamily="34" charset="0"/>
          </a:endParaRPr>
        </a:p>
      </dgm:t>
    </dgm:pt>
    <dgm:pt modelId="{B7C7C53A-E4CD-47BA-9BCA-1447AD8B290F}">
      <dgm:prSet phldrT="[Texto]" custT="1"/>
      <dgm:spPr/>
      <dgm:t>
        <a:bodyPr/>
        <a:lstStyle/>
        <a:p>
          <a:r>
            <a:rPr lang="es-CL" sz="1600" b="1" dirty="0" smtClean="0">
              <a:latin typeface="Arial Narrow" panose="020B0606020202030204" pitchFamily="34" charset="0"/>
            </a:rPr>
            <a:t>No ambiguos</a:t>
          </a:r>
          <a:endParaRPr lang="es-CL" sz="1600" b="1" dirty="0">
            <a:latin typeface="Arial Narrow" panose="020B0606020202030204" pitchFamily="34" charset="0"/>
          </a:endParaRPr>
        </a:p>
      </dgm:t>
    </dgm:pt>
    <dgm:pt modelId="{DA4210C4-CA63-4CE3-96DB-F3EA4F473F25}" type="parTrans" cxnId="{A7E6950A-9ABD-4033-8D81-6F05A506B9BD}">
      <dgm:prSet custT="1"/>
      <dgm:spPr/>
      <dgm:t>
        <a:bodyPr/>
        <a:lstStyle/>
        <a:p>
          <a:endParaRPr lang="es-CL" sz="1100" b="1">
            <a:latin typeface="Arial Narrow" panose="020B0606020202030204" pitchFamily="34" charset="0"/>
          </a:endParaRPr>
        </a:p>
      </dgm:t>
    </dgm:pt>
    <dgm:pt modelId="{E3C5471C-8CD3-47B5-958D-8660BE90427F}" type="sibTrans" cxnId="{A7E6950A-9ABD-4033-8D81-6F05A506B9BD}">
      <dgm:prSet/>
      <dgm:spPr/>
      <dgm:t>
        <a:bodyPr/>
        <a:lstStyle/>
        <a:p>
          <a:endParaRPr lang="es-CL" sz="2400" b="1">
            <a:latin typeface="Arial Narrow" panose="020B0606020202030204" pitchFamily="34" charset="0"/>
          </a:endParaRPr>
        </a:p>
      </dgm:t>
    </dgm:pt>
    <dgm:pt modelId="{57FA8A5B-5335-4AB6-8713-7FE7945A765B}">
      <dgm:prSet phldrT="[Texto]" custT="1"/>
      <dgm:spPr/>
      <dgm:t>
        <a:bodyPr/>
        <a:lstStyle/>
        <a:p>
          <a:r>
            <a:rPr lang="es-CL" sz="1600" b="1" dirty="0" smtClean="0">
              <a:latin typeface="Arial Narrow" panose="020B0606020202030204" pitchFamily="34" charset="0"/>
            </a:rPr>
            <a:t>Consistentes</a:t>
          </a:r>
          <a:endParaRPr lang="es-CL" sz="1600" b="1" dirty="0">
            <a:latin typeface="Arial Narrow" panose="020B0606020202030204" pitchFamily="34" charset="0"/>
          </a:endParaRPr>
        </a:p>
      </dgm:t>
    </dgm:pt>
    <dgm:pt modelId="{A1FD251E-02FE-4A40-BEBE-D2ECB57FD7EA}" type="parTrans" cxnId="{88461852-5191-4FAD-A220-E02AA976A2AC}">
      <dgm:prSet custT="1"/>
      <dgm:spPr/>
      <dgm:t>
        <a:bodyPr/>
        <a:lstStyle/>
        <a:p>
          <a:endParaRPr lang="es-CL" sz="1100" b="1">
            <a:latin typeface="Arial Narrow" panose="020B0606020202030204" pitchFamily="34" charset="0"/>
          </a:endParaRPr>
        </a:p>
      </dgm:t>
    </dgm:pt>
    <dgm:pt modelId="{006A35A2-F957-45C6-8424-7BE06DB66ADB}" type="sibTrans" cxnId="{88461852-5191-4FAD-A220-E02AA976A2AC}">
      <dgm:prSet/>
      <dgm:spPr/>
      <dgm:t>
        <a:bodyPr/>
        <a:lstStyle/>
        <a:p>
          <a:endParaRPr lang="es-CL" sz="2400" b="1">
            <a:latin typeface="Arial Narrow" panose="020B0606020202030204" pitchFamily="34" charset="0"/>
          </a:endParaRPr>
        </a:p>
      </dgm:t>
    </dgm:pt>
    <dgm:pt modelId="{6AA4FE04-0BD7-4558-BB94-2952C4CACFDF}">
      <dgm:prSet phldrT="[Texto]" custT="1"/>
      <dgm:spPr/>
      <dgm:t>
        <a:bodyPr/>
        <a:lstStyle/>
        <a:p>
          <a:r>
            <a:rPr lang="es-CL" sz="1600" b="1" dirty="0" smtClean="0">
              <a:latin typeface="Arial Narrow" panose="020B0606020202030204" pitchFamily="34" charset="0"/>
            </a:rPr>
            <a:t>Claros</a:t>
          </a:r>
          <a:endParaRPr lang="es-CL" sz="1600" b="1" dirty="0">
            <a:latin typeface="Arial Narrow" panose="020B0606020202030204" pitchFamily="34" charset="0"/>
          </a:endParaRPr>
        </a:p>
      </dgm:t>
    </dgm:pt>
    <dgm:pt modelId="{AA0F0798-F506-4D9B-9AD1-FC9E1332A082}" type="parTrans" cxnId="{CA4F189D-D820-49E8-B949-BB9FA0F4968E}">
      <dgm:prSet custT="1"/>
      <dgm:spPr/>
      <dgm:t>
        <a:bodyPr/>
        <a:lstStyle/>
        <a:p>
          <a:endParaRPr lang="es-CL" sz="1100" b="1">
            <a:latin typeface="Arial Narrow" panose="020B0606020202030204" pitchFamily="34" charset="0"/>
          </a:endParaRPr>
        </a:p>
      </dgm:t>
    </dgm:pt>
    <dgm:pt modelId="{2E53BA2F-DED1-4F3D-903E-3BEF4C3BEC32}" type="sibTrans" cxnId="{CA4F189D-D820-49E8-B949-BB9FA0F4968E}">
      <dgm:prSet/>
      <dgm:spPr/>
      <dgm:t>
        <a:bodyPr/>
        <a:lstStyle/>
        <a:p>
          <a:endParaRPr lang="es-CL" sz="2400" b="1">
            <a:latin typeface="Arial Narrow" panose="020B0606020202030204" pitchFamily="34" charset="0"/>
          </a:endParaRPr>
        </a:p>
      </dgm:t>
    </dgm:pt>
    <dgm:pt modelId="{7A8B846A-D1CD-4273-8C2A-B17A52B4C5BD}">
      <dgm:prSet phldrT="[Texto]" custT="1"/>
      <dgm:spPr/>
      <dgm:t>
        <a:bodyPr/>
        <a:lstStyle/>
        <a:p>
          <a:r>
            <a:rPr lang="es-CL" sz="1600" b="1" dirty="0" smtClean="0">
              <a:latin typeface="Arial Narrow" panose="020B0606020202030204" pitchFamily="34" charset="0"/>
            </a:rPr>
            <a:t>Factibles</a:t>
          </a:r>
          <a:endParaRPr lang="es-CL" sz="1600" b="1" dirty="0">
            <a:latin typeface="Arial Narrow" panose="020B0606020202030204" pitchFamily="34" charset="0"/>
          </a:endParaRPr>
        </a:p>
      </dgm:t>
    </dgm:pt>
    <dgm:pt modelId="{56990395-E945-4E44-983B-16D8B07D15FA}" type="parTrans" cxnId="{56575E70-BC40-4E04-9A44-D46CBB8359BF}">
      <dgm:prSet custT="1"/>
      <dgm:spPr/>
      <dgm:t>
        <a:bodyPr/>
        <a:lstStyle/>
        <a:p>
          <a:endParaRPr lang="es-CL" sz="1100" b="1">
            <a:latin typeface="Arial Narrow" panose="020B0606020202030204" pitchFamily="34" charset="0"/>
          </a:endParaRPr>
        </a:p>
      </dgm:t>
    </dgm:pt>
    <dgm:pt modelId="{C5BD19A1-637D-4320-A2A5-1D64649D15E1}" type="sibTrans" cxnId="{56575E70-BC40-4E04-9A44-D46CBB8359BF}">
      <dgm:prSet/>
      <dgm:spPr/>
      <dgm:t>
        <a:bodyPr/>
        <a:lstStyle/>
        <a:p>
          <a:endParaRPr lang="es-CL" sz="2400" b="1">
            <a:latin typeface="Arial Narrow" panose="020B0606020202030204" pitchFamily="34" charset="0"/>
          </a:endParaRPr>
        </a:p>
      </dgm:t>
    </dgm:pt>
    <dgm:pt modelId="{FA4ADAFC-32DB-48F5-B688-FAA55C6F662D}">
      <dgm:prSet phldrT="[Texto]" custT="1"/>
      <dgm:spPr/>
      <dgm:t>
        <a:bodyPr/>
        <a:lstStyle/>
        <a:p>
          <a:r>
            <a:rPr lang="es-CL" sz="1600" b="1" dirty="0" smtClean="0">
              <a:latin typeface="Arial Narrow" panose="020B0606020202030204" pitchFamily="34" charset="0"/>
            </a:rPr>
            <a:t>Correctos</a:t>
          </a:r>
          <a:endParaRPr lang="es-CL" sz="1600" b="1" dirty="0">
            <a:latin typeface="Arial Narrow" panose="020B0606020202030204" pitchFamily="34" charset="0"/>
          </a:endParaRPr>
        </a:p>
      </dgm:t>
    </dgm:pt>
    <dgm:pt modelId="{C11B1050-364D-4310-9C25-51F5785B129A}" type="parTrans" cxnId="{360717E1-0DEA-468E-B709-C02B79986C43}">
      <dgm:prSet custT="1"/>
      <dgm:spPr/>
      <dgm:t>
        <a:bodyPr/>
        <a:lstStyle/>
        <a:p>
          <a:endParaRPr lang="es-CL" sz="1100" b="1">
            <a:latin typeface="Arial Narrow" panose="020B0606020202030204" pitchFamily="34" charset="0"/>
          </a:endParaRPr>
        </a:p>
      </dgm:t>
    </dgm:pt>
    <dgm:pt modelId="{DAD49B68-E7A2-4923-B679-F371A2CAB48A}" type="sibTrans" cxnId="{360717E1-0DEA-468E-B709-C02B79986C43}">
      <dgm:prSet/>
      <dgm:spPr/>
      <dgm:t>
        <a:bodyPr/>
        <a:lstStyle/>
        <a:p>
          <a:endParaRPr lang="es-CL" sz="2400" b="1">
            <a:latin typeface="Arial Narrow" panose="020B0606020202030204" pitchFamily="34" charset="0"/>
          </a:endParaRPr>
        </a:p>
      </dgm:t>
    </dgm:pt>
    <dgm:pt modelId="{F87FDB46-3BF5-4138-AF2A-F2DD197EB5BE}" type="pres">
      <dgm:prSet presAssocID="{3E2A2618-4285-4B67-9759-F3EE6DBC754E}" presName="Name0" presStyleCnt="0">
        <dgm:presLayoutVars>
          <dgm:chMax val="1"/>
          <dgm:dir/>
          <dgm:animLvl val="ctr"/>
          <dgm:resizeHandles val="exact"/>
        </dgm:presLayoutVars>
      </dgm:prSet>
      <dgm:spPr/>
      <dgm:t>
        <a:bodyPr/>
        <a:lstStyle/>
        <a:p>
          <a:endParaRPr lang="es-CL"/>
        </a:p>
      </dgm:t>
    </dgm:pt>
    <dgm:pt modelId="{4926C1B2-455B-49E5-A022-E2AD65C963CD}" type="pres">
      <dgm:prSet presAssocID="{8ACC57D0-7DEE-45CA-A790-AAF3E5414BE0}" presName="centerShape" presStyleLbl="node0" presStyleIdx="0" presStyleCnt="1"/>
      <dgm:spPr/>
      <dgm:t>
        <a:bodyPr/>
        <a:lstStyle/>
        <a:p>
          <a:endParaRPr lang="es-CL"/>
        </a:p>
      </dgm:t>
    </dgm:pt>
    <dgm:pt modelId="{9F8D21E0-0683-46FB-BBE8-081511B462D8}" type="pres">
      <dgm:prSet presAssocID="{FA4ADAFC-32DB-48F5-B688-FAA55C6F662D}" presName="node" presStyleLbl="node1" presStyleIdx="0" presStyleCnt="6" custScaleX="118960" custScaleY="110954">
        <dgm:presLayoutVars>
          <dgm:bulletEnabled val="1"/>
        </dgm:presLayoutVars>
      </dgm:prSet>
      <dgm:spPr/>
      <dgm:t>
        <a:bodyPr/>
        <a:lstStyle/>
        <a:p>
          <a:endParaRPr lang="es-CL"/>
        </a:p>
      </dgm:t>
    </dgm:pt>
    <dgm:pt modelId="{8E6FA354-94AF-47AB-A3D2-46C604ABF898}" type="pres">
      <dgm:prSet presAssocID="{FA4ADAFC-32DB-48F5-B688-FAA55C6F662D}" presName="dummy" presStyleCnt="0"/>
      <dgm:spPr/>
    </dgm:pt>
    <dgm:pt modelId="{F38F7E7C-AEB4-4076-93E9-8F136C9B34B4}" type="pres">
      <dgm:prSet presAssocID="{DAD49B68-E7A2-4923-B679-F371A2CAB48A}" presName="sibTrans" presStyleLbl="sibTrans2D1" presStyleIdx="0" presStyleCnt="6"/>
      <dgm:spPr/>
      <dgm:t>
        <a:bodyPr/>
        <a:lstStyle/>
        <a:p>
          <a:endParaRPr lang="es-CL"/>
        </a:p>
      </dgm:t>
    </dgm:pt>
    <dgm:pt modelId="{CBB76EC2-D22E-4C36-B944-455F8EABCF0E}" type="pres">
      <dgm:prSet presAssocID="{32BA2D3F-0420-4206-B542-A01B2E587BE1}" presName="node" presStyleLbl="node1" presStyleIdx="1" presStyleCnt="6" custScaleX="118960" custScaleY="110954">
        <dgm:presLayoutVars>
          <dgm:bulletEnabled val="1"/>
        </dgm:presLayoutVars>
      </dgm:prSet>
      <dgm:spPr/>
      <dgm:t>
        <a:bodyPr/>
        <a:lstStyle/>
        <a:p>
          <a:endParaRPr lang="es-CL"/>
        </a:p>
      </dgm:t>
    </dgm:pt>
    <dgm:pt modelId="{4E946902-2757-42B7-B3C1-B03A11B5C31A}" type="pres">
      <dgm:prSet presAssocID="{32BA2D3F-0420-4206-B542-A01B2E587BE1}" presName="dummy" presStyleCnt="0"/>
      <dgm:spPr/>
    </dgm:pt>
    <dgm:pt modelId="{F1A6C681-3298-47A8-A151-D360528B2AA9}" type="pres">
      <dgm:prSet presAssocID="{4052FAF2-07FA-42EB-92EB-15B73ADF51F7}" presName="sibTrans" presStyleLbl="sibTrans2D1" presStyleIdx="1" presStyleCnt="6"/>
      <dgm:spPr/>
      <dgm:t>
        <a:bodyPr/>
        <a:lstStyle/>
        <a:p>
          <a:endParaRPr lang="es-CL"/>
        </a:p>
      </dgm:t>
    </dgm:pt>
    <dgm:pt modelId="{6EBECC6E-89EE-4B6C-82DD-3FF93EC2EAB6}" type="pres">
      <dgm:prSet presAssocID="{B7C7C53A-E4CD-47BA-9BCA-1447AD8B290F}" presName="node" presStyleLbl="node1" presStyleIdx="2" presStyleCnt="6" custScaleX="118960" custScaleY="110954">
        <dgm:presLayoutVars>
          <dgm:bulletEnabled val="1"/>
        </dgm:presLayoutVars>
      </dgm:prSet>
      <dgm:spPr/>
      <dgm:t>
        <a:bodyPr/>
        <a:lstStyle/>
        <a:p>
          <a:endParaRPr lang="es-CL"/>
        </a:p>
      </dgm:t>
    </dgm:pt>
    <dgm:pt modelId="{3C35AE77-89EE-47E1-ADC3-23058E73B812}" type="pres">
      <dgm:prSet presAssocID="{B7C7C53A-E4CD-47BA-9BCA-1447AD8B290F}" presName="dummy" presStyleCnt="0"/>
      <dgm:spPr/>
    </dgm:pt>
    <dgm:pt modelId="{86A7E74C-F940-4C71-AEB1-1BB58E52F2A1}" type="pres">
      <dgm:prSet presAssocID="{E3C5471C-8CD3-47B5-958D-8660BE90427F}" presName="sibTrans" presStyleLbl="sibTrans2D1" presStyleIdx="2" presStyleCnt="6"/>
      <dgm:spPr/>
      <dgm:t>
        <a:bodyPr/>
        <a:lstStyle/>
        <a:p>
          <a:endParaRPr lang="es-CL"/>
        </a:p>
      </dgm:t>
    </dgm:pt>
    <dgm:pt modelId="{D586520C-FB2C-4E61-8069-A84FE5F87FC0}" type="pres">
      <dgm:prSet presAssocID="{57FA8A5B-5335-4AB6-8713-7FE7945A765B}" presName="node" presStyleLbl="node1" presStyleIdx="3" presStyleCnt="6" custScaleX="118960" custScaleY="110954">
        <dgm:presLayoutVars>
          <dgm:bulletEnabled val="1"/>
        </dgm:presLayoutVars>
      </dgm:prSet>
      <dgm:spPr/>
      <dgm:t>
        <a:bodyPr/>
        <a:lstStyle/>
        <a:p>
          <a:endParaRPr lang="es-CL"/>
        </a:p>
      </dgm:t>
    </dgm:pt>
    <dgm:pt modelId="{E034C1FB-6B10-438F-A978-6FAB65DA8D35}" type="pres">
      <dgm:prSet presAssocID="{57FA8A5B-5335-4AB6-8713-7FE7945A765B}" presName="dummy" presStyleCnt="0"/>
      <dgm:spPr/>
    </dgm:pt>
    <dgm:pt modelId="{DAEA0B5B-8A03-451D-971D-5F598ECDE39E}" type="pres">
      <dgm:prSet presAssocID="{006A35A2-F957-45C6-8424-7BE06DB66ADB}" presName="sibTrans" presStyleLbl="sibTrans2D1" presStyleIdx="3" presStyleCnt="6"/>
      <dgm:spPr/>
      <dgm:t>
        <a:bodyPr/>
        <a:lstStyle/>
        <a:p>
          <a:endParaRPr lang="es-CL"/>
        </a:p>
      </dgm:t>
    </dgm:pt>
    <dgm:pt modelId="{B91C216D-52BB-4285-8241-21BD8E5EC4DB}" type="pres">
      <dgm:prSet presAssocID="{6AA4FE04-0BD7-4558-BB94-2952C4CACFDF}" presName="node" presStyleLbl="node1" presStyleIdx="4" presStyleCnt="6" custScaleX="118960" custScaleY="110954">
        <dgm:presLayoutVars>
          <dgm:bulletEnabled val="1"/>
        </dgm:presLayoutVars>
      </dgm:prSet>
      <dgm:spPr/>
      <dgm:t>
        <a:bodyPr/>
        <a:lstStyle/>
        <a:p>
          <a:endParaRPr lang="es-CL"/>
        </a:p>
      </dgm:t>
    </dgm:pt>
    <dgm:pt modelId="{4342729D-0CBC-44F3-A3D2-97E5C4AC09CA}" type="pres">
      <dgm:prSet presAssocID="{6AA4FE04-0BD7-4558-BB94-2952C4CACFDF}" presName="dummy" presStyleCnt="0"/>
      <dgm:spPr/>
    </dgm:pt>
    <dgm:pt modelId="{425E5C49-5E8D-42DD-AC9B-CF0CBFD5253E}" type="pres">
      <dgm:prSet presAssocID="{2E53BA2F-DED1-4F3D-903E-3BEF4C3BEC32}" presName="sibTrans" presStyleLbl="sibTrans2D1" presStyleIdx="4" presStyleCnt="6"/>
      <dgm:spPr/>
      <dgm:t>
        <a:bodyPr/>
        <a:lstStyle/>
        <a:p>
          <a:endParaRPr lang="es-CL"/>
        </a:p>
      </dgm:t>
    </dgm:pt>
    <dgm:pt modelId="{AC25C0BC-2123-4B0B-92EF-1A6B6EFBD7FD}" type="pres">
      <dgm:prSet presAssocID="{7A8B846A-D1CD-4273-8C2A-B17A52B4C5BD}" presName="node" presStyleLbl="node1" presStyleIdx="5" presStyleCnt="6" custScaleX="118960" custScaleY="110954">
        <dgm:presLayoutVars>
          <dgm:bulletEnabled val="1"/>
        </dgm:presLayoutVars>
      </dgm:prSet>
      <dgm:spPr/>
      <dgm:t>
        <a:bodyPr/>
        <a:lstStyle/>
        <a:p>
          <a:endParaRPr lang="es-CL"/>
        </a:p>
      </dgm:t>
    </dgm:pt>
    <dgm:pt modelId="{0740C455-2B47-4AD9-AE34-9E4DB79C508A}" type="pres">
      <dgm:prSet presAssocID="{7A8B846A-D1CD-4273-8C2A-B17A52B4C5BD}" presName="dummy" presStyleCnt="0"/>
      <dgm:spPr/>
    </dgm:pt>
    <dgm:pt modelId="{72B3D144-3B39-4585-AC07-644671AAD01F}" type="pres">
      <dgm:prSet presAssocID="{C5BD19A1-637D-4320-A2A5-1D64649D15E1}" presName="sibTrans" presStyleLbl="sibTrans2D1" presStyleIdx="5" presStyleCnt="6"/>
      <dgm:spPr/>
      <dgm:t>
        <a:bodyPr/>
        <a:lstStyle/>
        <a:p>
          <a:endParaRPr lang="es-CL"/>
        </a:p>
      </dgm:t>
    </dgm:pt>
  </dgm:ptLst>
  <dgm:cxnLst>
    <dgm:cxn modelId="{D69158FC-1089-4E2A-BB77-E6C4ED70A26F}" srcId="{8ACC57D0-7DEE-45CA-A790-AAF3E5414BE0}" destId="{32BA2D3F-0420-4206-B542-A01B2E587BE1}" srcOrd="1" destOrd="0" parTransId="{44A58F7D-D557-4E77-BCEC-883BDBACFC14}" sibTransId="{4052FAF2-07FA-42EB-92EB-15B73ADF51F7}"/>
    <dgm:cxn modelId="{B247947B-5A4F-4EAF-B3E8-9FE6FEB54177}" type="presOf" srcId="{7A8B846A-D1CD-4273-8C2A-B17A52B4C5BD}" destId="{AC25C0BC-2123-4B0B-92EF-1A6B6EFBD7FD}" srcOrd="0" destOrd="0" presId="urn:microsoft.com/office/officeart/2005/8/layout/radial6"/>
    <dgm:cxn modelId="{E58AF4C0-8197-4D7A-BAD1-18F9A4EB16CC}" type="presOf" srcId="{4052FAF2-07FA-42EB-92EB-15B73ADF51F7}" destId="{F1A6C681-3298-47A8-A151-D360528B2AA9}" srcOrd="0" destOrd="0" presId="urn:microsoft.com/office/officeart/2005/8/layout/radial6"/>
    <dgm:cxn modelId="{AC51B9A2-C0BD-43FE-B02F-3D864479F502}" type="presOf" srcId="{C5BD19A1-637D-4320-A2A5-1D64649D15E1}" destId="{72B3D144-3B39-4585-AC07-644671AAD01F}" srcOrd="0" destOrd="0" presId="urn:microsoft.com/office/officeart/2005/8/layout/radial6"/>
    <dgm:cxn modelId="{4F1BA06E-515D-482E-9D8B-57F7AA96CBF7}" type="presOf" srcId="{006A35A2-F957-45C6-8424-7BE06DB66ADB}" destId="{DAEA0B5B-8A03-451D-971D-5F598ECDE39E}" srcOrd="0" destOrd="0" presId="urn:microsoft.com/office/officeart/2005/8/layout/radial6"/>
    <dgm:cxn modelId="{11761B7D-726D-44EA-8E76-339E95458FA2}" type="presOf" srcId="{32BA2D3F-0420-4206-B542-A01B2E587BE1}" destId="{CBB76EC2-D22E-4C36-B944-455F8EABCF0E}" srcOrd="0" destOrd="0" presId="urn:microsoft.com/office/officeart/2005/8/layout/radial6"/>
    <dgm:cxn modelId="{56575E70-BC40-4E04-9A44-D46CBB8359BF}" srcId="{8ACC57D0-7DEE-45CA-A790-AAF3E5414BE0}" destId="{7A8B846A-D1CD-4273-8C2A-B17A52B4C5BD}" srcOrd="5" destOrd="0" parTransId="{56990395-E945-4E44-983B-16D8B07D15FA}" sibTransId="{C5BD19A1-637D-4320-A2A5-1D64649D15E1}"/>
    <dgm:cxn modelId="{A7E6950A-9ABD-4033-8D81-6F05A506B9BD}" srcId="{8ACC57D0-7DEE-45CA-A790-AAF3E5414BE0}" destId="{B7C7C53A-E4CD-47BA-9BCA-1447AD8B290F}" srcOrd="2" destOrd="0" parTransId="{DA4210C4-CA63-4CE3-96DB-F3EA4F473F25}" sibTransId="{E3C5471C-8CD3-47B5-958D-8660BE90427F}"/>
    <dgm:cxn modelId="{0938BCE6-207E-407B-8867-F5E7E84F5810}" type="presOf" srcId="{8ACC57D0-7DEE-45CA-A790-AAF3E5414BE0}" destId="{4926C1B2-455B-49E5-A022-E2AD65C963CD}" srcOrd="0" destOrd="0" presId="urn:microsoft.com/office/officeart/2005/8/layout/radial6"/>
    <dgm:cxn modelId="{CB7D39C8-7AB4-4796-8F7A-D13B3898A438}" type="presOf" srcId="{6AA4FE04-0BD7-4558-BB94-2952C4CACFDF}" destId="{B91C216D-52BB-4285-8241-21BD8E5EC4DB}" srcOrd="0" destOrd="0" presId="urn:microsoft.com/office/officeart/2005/8/layout/radial6"/>
    <dgm:cxn modelId="{88461852-5191-4FAD-A220-E02AA976A2AC}" srcId="{8ACC57D0-7DEE-45CA-A790-AAF3E5414BE0}" destId="{57FA8A5B-5335-4AB6-8713-7FE7945A765B}" srcOrd="3" destOrd="0" parTransId="{A1FD251E-02FE-4A40-BEBE-D2ECB57FD7EA}" sibTransId="{006A35A2-F957-45C6-8424-7BE06DB66ADB}"/>
    <dgm:cxn modelId="{F4611215-F529-4ACF-A9C0-8D5DD5EC5820}" type="presOf" srcId="{B7C7C53A-E4CD-47BA-9BCA-1447AD8B290F}" destId="{6EBECC6E-89EE-4B6C-82DD-3FF93EC2EAB6}" srcOrd="0" destOrd="0" presId="urn:microsoft.com/office/officeart/2005/8/layout/radial6"/>
    <dgm:cxn modelId="{3E6565E1-4ACD-421D-A21E-FF5D566A3035}" type="presOf" srcId="{E3C5471C-8CD3-47B5-958D-8660BE90427F}" destId="{86A7E74C-F940-4C71-AEB1-1BB58E52F2A1}" srcOrd="0" destOrd="0" presId="urn:microsoft.com/office/officeart/2005/8/layout/radial6"/>
    <dgm:cxn modelId="{804C3F98-3E00-4A3C-A360-D29AC16A3632}" type="presOf" srcId="{DAD49B68-E7A2-4923-B679-F371A2CAB48A}" destId="{F38F7E7C-AEB4-4076-93E9-8F136C9B34B4}" srcOrd="0" destOrd="0" presId="urn:microsoft.com/office/officeart/2005/8/layout/radial6"/>
    <dgm:cxn modelId="{34DC5295-2F95-44BF-824C-C6CC3556C173}" type="presOf" srcId="{FA4ADAFC-32DB-48F5-B688-FAA55C6F662D}" destId="{9F8D21E0-0683-46FB-BBE8-081511B462D8}" srcOrd="0" destOrd="0" presId="urn:microsoft.com/office/officeart/2005/8/layout/radial6"/>
    <dgm:cxn modelId="{360717E1-0DEA-468E-B709-C02B79986C43}" srcId="{8ACC57D0-7DEE-45CA-A790-AAF3E5414BE0}" destId="{FA4ADAFC-32DB-48F5-B688-FAA55C6F662D}" srcOrd="0" destOrd="0" parTransId="{C11B1050-364D-4310-9C25-51F5785B129A}" sibTransId="{DAD49B68-E7A2-4923-B679-F371A2CAB48A}"/>
    <dgm:cxn modelId="{0E4C5BF5-5CD8-48D3-8298-7545EC930206}" type="presOf" srcId="{2E53BA2F-DED1-4F3D-903E-3BEF4C3BEC32}" destId="{425E5C49-5E8D-42DD-AC9B-CF0CBFD5253E}" srcOrd="0" destOrd="0" presId="urn:microsoft.com/office/officeart/2005/8/layout/radial6"/>
    <dgm:cxn modelId="{AC9F813B-7F8C-42F8-868E-B7AB5682313A}" type="presOf" srcId="{57FA8A5B-5335-4AB6-8713-7FE7945A765B}" destId="{D586520C-FB2C-4E61-8069-A84FE5F87FC0}" srcOrd="0" destOrd="0" presId="urn:microsoft.com/office/officeart/2005/8/layout/radial6"/>
    <dgm:cxn modelId="{5363E911-093C-4408-9A48-DF093991500C}" srcId="{3E2A2618-4285-4B67-9759-F3EE6DBC754E}" destId="{8ACC57D0-7DEE-45CA-A790-AAF3E5414BE0}" srcOrd="0" destOrd="0" parTransId="{4A5D7599-FB86-4519-822F-76EFB6EDCF3D}" sibTransId="{1CB4151C-7FCF-44AD-9FF5-0B983A9DC952}"/>
    <dgm:cxn modelId="{5BA36A3A-F9D7-44B9-9F0A-EAA26EF0E4C5}" type="presOf" srcId="{3E2A2618-4285-4B67-9759-F3EE6DBC754E}" destId="{F87FDB46-3BF5-4138-AF2A-F2DD197EB5BE}" srcOrd="0" destOrd="0" presId="urn:microsoft.com/office/officeart/2005/8/layout/radial6"/>
    <dgm:cxn modelId="{CA4F189D-D820-49E8-B949-BB9FA0F4968E}" srcId="{8ACC57D0-7DEE-45CA-A790-AAF3E5414BE0}" destId="{6AA4FE04-0BD7-4558-BB94-2952C4CACFDF}" srcOrd="4" destOrd="0" parTransId="{AA0F0798-F506-4D9B-9AD1-FC9E1332A082}" sibTransId="{2E53BA2F-DED1-4F3D-903E-3BEF4C3BEC32}"/>
    <dgm:cxn modelId="{A69B3BBE-16AB-4648-820B-1D1499B43823}" type="presParOf" srcId="{F87FDB46-3BF5-4138-AF2A-F2DD197EB5BE}" destId="{4926C1B2-455B-49E5-A022-E2AD65C963CD}" srcOrd="0" destOrd="0" presId="urn:microsoft.com/office/officeart/2005/8/layout/radial6"/>
    <dgm:cxn modelId="{5664C211-CA0C-4616-8C1D-63ED92A7EE84}" type="presParOf" srcId="{F87FDB46-3BF5-4138-AF2A-F2DD197EB5BE}" destId="{9F8D21E0-0683-46FB-BBE8-081511B462D8}" srcOrd="1" destOrd="0" presId="urn:microsoft.com/office/officeart/2005/8/layout/radial6"/>
    <dgm:cxn modelId="{2F9A061B-A732-4085-BF6A-7EBED3E5D923}" type="presParOf" srcId="{F87FDB46-3BF5-4138-AF2A-F2DD197EB5BE}" destId="{8E6FA354-94AF-47AB-A3D2-46C604ABF898}" srcOrd="2" destOrd="0" presId="urn:microsoft.com/office/officeart/2005/8/layout/radial6"/>
    <dgm:cxn modelId="{A592C899-C3AF-494B-A72C-B608C7BF7F99}" type="presParOf" srcId="{F87FDB46-3BF5-4138-AF2A-F2DD197EB5BE}" destId="{F38F7E7C-AEB4-4076-93E9-8F136C9B34B4}" srcOrd="3" destOrd="0" presId="urn:microsoft.com/office/officeart/2005/8/layout/radial6"/>
    <dgm:cxn modelId="{1EAEBF68-7CB8-4FAB-9549-DB4DC14416B6}" type="presParOf" srcId="{F87FDB46-3BF5-4138-AF2A-F2DD197EB5BE}" destId="{CBB76EC2-D22E-4C36-B944-455F8EABCF0E}" srcOrd="4" destOrd="0" presId="urn:microsoft.com/office/officeart/2005/8/layout/radial6"/>
    <dgm:cxn modelId="{612D0089-ED55-40F2-85DE-BDC6EB8F5A4F}" type="presParOf" srcId="{F87FDB46-3BF5-4138-AF2A-F2DD197EB5BE}" destId="{4E946902-2757-42B7-B3C1-B03A11B5C31A}" srcOrd="5" destOrd="0" presId="urn:microsoft.com/office/officeart/2005/8/layout/radial6"/>
    <dgm:cxn modelId="{B8E19A73-FBD6-43CB-9101-4F88D2F5EFA7}" type="presParOf" srcId="{F87FDB46-3BF5-4138-AF2A-F2DD197EB5BE}" destId="{F1A6C681-3298-47A8-A151-D360528B2AA9}" srcOrd="6" destOrd="0" presId="urn:microsoft.com/office/officeart/2005/8/layout/radial6"/>
    <dgm:cxn modelId="{08B84C5B-064C-447D-906A-43B3209B1ED9}" type="presParOf" srcId="{F87FDB46-3BF5-4138-AF2A-F2DD197EB5BE}" destId="{6EBECC6E-89EE-4B6C-82DD-3FF93EC2EAB6}" srcOrd="7" destOrd="0" presId="urn:microsoft.com/office/officeart/2005/8/layout/radial6"/>
    <dgm:cxn modelId="{CF302BCD-7F23-447B-AEC9-D7A7EDDC0A3F}" type="presParOf" srcId="{F87FDB46-3BF5-4138-AF2A-F2DD197EB5BE}" destId="{3C35AE77-89EE-47E1-ADC3-23058E73B812}" srcOrd="8" destOrd="0" presId="urn:microsoft.com/office/officeart/2005/8/layout/radial6"/>
    <dgm:cxn modelId="{A9A25E1D-A6DD-4698-B37D-B2142064193E}" type="presParOf" srcId="{F87FDB46-3BF5-4138-AF2A-F2DD197EB5BE}" destId="{86A7E74C-F940-4C71-AEB1-1BB58E52F2A1}" srcOrd="9" destOrd="0" presId="urn:microsoft.com/office/officeart/2005/8/layout/radial6"/>
    <dgm:cxn modelId="{5799F1F7-33F2-4A2B-8E74-B26C0FA2FEC9}" type="presParOf" srcId="{F87FDB46-3BF5-4138-AF2A-F2DD197EB5BE}" destId="{D586520C-FB2C-4E61-8069-A84FE5F87FC0}" srcOrd="10" destOrd="0" presId="urn:microsoft.com/office/officeart/2005/8/layout/radial6"/>
    <dgm:cxn modelId="{B3567067-F93F-48DA-BA21-BC6BE24567B4}" type="presParOf" srcId="{F87FDB46-3BF5-4138-AF2A-F2DD197EB5BE}" destId="{E034C1FB-6B10-438F-A978-6FAB65DA8D35}" srcOrd="11" destOrd="0" presId="urn:microsoft.com/office/officeart/2005/8/layout/radial6"/>
    <dgm:cxn modelId="{A3D19E16-B609-4E81-BBB3-D1BE6B1D986B}" type="presParOf" srcId="{F87FDB46-3BF5-4138-AF2A-F2DD197EB5BE}" destId="{DAEA0B5B-8A03-451D-971D-5F598ECDE39E}" srcOrd="12" destOrd="0" presId="urn:microsoft.com/office/officeart/2005/8/layout/radial6"/>
    <dgm:cxn modelId="{63E66E08-22E8-426E-AC8E-DDFAFD0B0DAC}" type="presParOf" srcId="{F87FDB46-3BF5-4138-AF2A-F2DD197EB5BE}" destId="{B91C216D-52BB-4285-8241-21BD8E5EC4DB}" srcOrd="13" destOrd="0" presId="urn:microsoft.com/office/officeart/2005/8/layout/radial6"/>
    <dgm:cxn modelId="{6119A279-8ADA-4DDF-A492-1E0B0C70B4C3}" type="presParOf" srcId="{F87FDB46-3BF5-4138-AF2A-F2DD197EB5BE}" destId="{4342729D-0CBC-44F3-A3D2-97E5C4AC09CA}" srcOrd="14" destOrd="0" presId="urn:microsoft.com/office/officeart/2005/8/layout/radial6"/>
    <dgm:cxn modelId="{94628B5D-87E8-4D60-BE26-701D49005524}" type="presParOf" srcId="{F87FDB46-3BF5-4138-AF2A-F2DD197EB5BE}" destId="{425E5C49-5E8D-42DD-AC9B-CF0CBFD5253E}" srcOrd="15" destOrd="0" presId="urn:microsoft.com/office/officeart/2005/8/layout/radial6"/>
    <dgm:cxn modelId="{25B29129-0BD1-46A8-A8AB-2653163445DF}" type="presParOf" srcId="{F87FDB46-3BF5-4138-AF2A-F2DD197EB5BE}" destId="{AC25C0BC-2123-4B0B-92EF-1A6B6EFBD7FD}" srcOrd="16" destOrd="0" presId="urn:microsoft.com/office/officeart/2005/8/layout/radial6"/>
    <dgm:cxn modelId="{00E46FE2-2043-414E-B4AB-40E0891D800C}" type="presParOf" srcId="{F87FDB46-3BF5-4138-AF2A-F2DD197EB5BE}" destId="{0740C455-2B47-4AD9-AE34-9E4DB79C508A}" srcOrd="17" destOrd="0" presId="urn:microsoft.com/office/officeart/2005/8/layout/radial6"/>
    <dgm:cxn modelId="{43CA22D6-298B-46E4-B56F-0982109766A9}" type="presParOf" srcId="{F87FDB46-3BF5-4138-AF2A-F2DD197EB5BE}" destId="{72B3D144-3B39-4585-AC07-644671AAD01F}" srcOrd="18"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F6DAF72-0EAF-4DA5-9508-AE36870E1E40}" type="doc">
      <dgm:prSet loTypeId="urn:microsoft.com/office/officeart/2008/layout/HorizontalMultiLevelHierarchy" loCatId="hierarchy" qsTypeId="urn:microsoft.com/office/officeart/2005/8/quickstyle/simple3" qsCatId="simple" csTypeId="urn:microsoft.com/office/officeart/2005/8/colors/accent3_2" csCatId="accent3" phldr="1"/>
      <dgm:spPr/>
      <dgm:t>
        <a:bodyPr/>
        <a:lstStyle/>
        <a:p>
          <a:endParaRPr lang="es-CL"/>
        </a:p>
      </dgm:t>
    </dgm:pt>
    <dgm:pt modelId="{03B55E43-8568-4D1E-A0C3-472D1AED8281}">
      <dgm:prSet phldrT="[Texto]"/>
      <dgm:spPr/>
      <dgm:t>
        <a:bodyPr/>
        <a:lstStyle/>
        <a:p>
          <a:r>
            <a:rPr lang="es-CL" dirty="0" smtClean="0"/>
            <a:t>Al revisar el código verificamos que sea:</a:t>
          </a:r>
          <a:endParaRPr lang="es-CL" dirty="0"/>
        </a:p>
      </dgm:t>
    </dgm:pt>
    <dgm:pt modelId="{2E8B8535-737D-4293-BCC9-93A19F70F334}" type="parTrans" cxnId="{CB2D860E-0959-47CA-95B6-204F5B715A20}">
      <dgm:prSet/>
      <dgm:spPr/>
      <dgm:t>
        <a:bodyPr/>
        <a:lstStyle/>
        <a:p>
          <a:endParaRPr lang="es-CL"/>
        </a:p>
      </dgm:t>
    </dgm:pt>
    <dgm:pt modelId="{F67748F4-0D55-4704-AC89-80F8F5F63903}" type="sibTrans" cxnId="{CB2D860E-0959-47CA-95B6-204F5B715A20}">
      <dgm:prSet/>
      <dgm:spPr/>
      <dgm:t>
        <a:bodyPr/>
        <a:lstStyle/>
        <a:p>
          <a:endParaRPr lang="es-CL"/>
        </a:p>
      </dgm:t>
    </dgm:pt>
    <dgm:pt modelId="{EF97A914-A8DE-46EC-8A5F-5608F2ED4101}">
      <dgm:prSet phldrT="[Texto]"/>
      <dgm:spPr/>
      <dgm:t>
        <a:bodyPr/>
        <a:lstStyle/>
        <a:p>
          <a:r>
            <a:rPr lang="es-CL" dirty="0" smtClean="0"/>
            <a:t>Correcto</a:t>
          </a:r>
          <a:endParaRPr lang="es-CL" dirty="0"/>
        </a:p>
      </dgm:t>
    </dgm:pt>
    <dgm:pt modelId="{74FCBF4C-E24E-4BF2-9785-AC8BA2D3DD49}" type="parTrans" cxnId="{392EA445-7B54-4EE0-88EE-6E6423CEFB1F}">
      <dgm:prSet/>
      <dgm:spPr/>
      <dgm:t>
        <a:bodyPr/>
        <a:lstStyle/>
        <a:p>
          <a:endParaRPr lang="es-CL" dirty="0"/>
        </a:p>
      </dgm:t>
    </dgm:pt>
    <dgm:pt modelId="{832D268D-99FC-446C-9665-9FDE368678C9}" type="sibTrans" cxnId="{392EA445-7B54-4EE0-88EE-6E6423CEFB1F}">
      <dgm:prSet/>
      <dgm:spPr/>
      <dgm:t>
        <a:bodyPr/>
        <a:lstStyle/>
        <a:p>
          <a:endParaRPr lang="es-CL"/>
        </a:p>
      </dgm:t>
    </dgm:pt>
    <dgm:pt modelId="{337848BC-1DA3-48A3-82B6-6C4363C5F0BD}">
      <dgm:prSet phldrT="[Texto]"/>
      <dgm:spPr/>
      <dgm:t>
        <a:bodyPr/>
        <a:lstStyle/>
        <a:p>
          <a:r>
            <a:rPr lang="es-CL" dirty="0" smtClean="0"/>
            <a:t>Completo</a:t>
          </a:r>
          <a:endParaRPr lang="es-CL" dirty="0"/>
        </a:p>
      </dgm:t>
    </dgm:pt>
    <dgm:pt modelId="{77E0906D-4C59-450C-9E83-6E77FC4D68DF}" type="parTrans" cxnId="{7FEC08DA-31DD-4615-A8EE-38D86880E0B9}">
      <dgm:prSet/>
      <dgm:spPr/>
      <dgm:t>
        <a:bodyPr/>
        <a:lstStyle/>
        <a:p>
          <a:endParaRPr lang="es-CL" dirty="0"/>
        </a:p>
      </dgm:t>
    </dgm:pt>
    <dgm:pt modelId="{A2B3E9CA-277F-400F-804E-8BB96BEBD354}" type="sibTrans" cxnId="{7FEC08DA-31DD-4615-A8EE-38D86880E0B9}">
      <dgm:prSet/>
      <dgm:spPr/>
      <dgm:t>
        <a:bodyPr/>
        <a:lstStyle/>
        <a:p>
          <a:endParaRPr lang="es-CL"/>
        </a:p>
      </dgm:t>
    </dgm:pt>
    <dgm:pt modelId="{AF03B158-D3C8-4446-A630-E7F50E51A282}">
      <dgm:prSet phldrT="[Texto]"/>
      <dgm:spPr/>
      <dgm:t>
        <a:bodyPr/>
        <a:lstStyle/>
        <a:p>
          <a:r>
            <a:rPr lang="es-CL" dirty="0" smtClean="0"/>
            <a:t>Consistente</a:t>
          </a:r>
          <a:endParaRPr lang="es-CL" dirty="0"/>
        </a:p>
      </dgm:t>
    </dgm:pt>
    <dgm:pt modelId="{25BC8A03-D607-43F9-91EF-BF5EB29946E7}" type="parTrans" cxnId="{4F6C4098-091B-4F90-8F68-72397AFFFB3B}">
      <dgm:prSet/>
      <dgm:spPr/>
      <dgm:t>
        <a:bodyPr/>
        <a:lstStyle/>
        <a:p>
          <a:endParaRPr lang="es-CL" dirty="0"/>
        </a:p>
      </dgm:t>
    </dgm:pt>
    <dgm:pt modelId="{FD4E9832-D23A-43DD-8732-D890D945B8EF}" type="sibTrans" cxnId="{4F6C4098-091B-4F90-8F68-72397AFFFB3B}">
      <dgm:prSet/>
      <dgm:spPr/>
      <dgm:t>
        <a:bodyPr/>
        <a:lstStyle/>
        <a:p>
          <a:endParaRPr lang="es-CL"/>
        </a:p>
      </dgm:t>
    </dgm:pt>
    <dgm:pt modelId="{14E742B6-8017-49DC-A3D1-216A2CE68380}">
      <dgm:prSet phldrT="[Texto]"/>
      <dgm:spPr/>
      <dgm:t>
        <a:bodyPr/>
        <a:lstStyle/>
        <a:p>
          <a:r>
            <a:rPr lang="es-CL" dirty="0" smtClean="0"/>
            <a:t>Trazable</a:t>
          </a:r>
          <a:endParaRPr lang="es-CL" dirty="0"/>
        </a:p>
      </dgm:t>
    </dgm:pt>
    <dgm:pt modelId="{91C5330E-DD4C-45BB-9EC4-BD279109E3F7}" type="parTrans" cxnId="{1E8B57E2-6A78-42C3-BFD9-44F27E48BC26}">
      <dgm:prSet/>
      <dgm:spPr/>
      <dgm:t>
        <a:bodyPr/>
        <a:lstStyle/>
        <a:p>
          <a:endParaRPr lang="es-CL" dirty="0"/>
        </a:p>
      </dgm:t>
    </dgm:pt>
    <dgm:pt modelId="{C1C889E0-0733-4A81-A06C-35401E4320A8}" type="sibTrans" cxnId="{1E8B57E2-6A78-42C3-BFD9-44F27E48BC26}">
      <dgm:prSet/>
      <dgm:spPr/>
      <dgm:t>
        <a:bodyPr/>
        <a:lstStyle/>
        <a:p>
          <a:endParaRPr lang="es-CL"/>
        </a:p>
      </dgm:t>
    </dgm:pt>
    <dgm:pt modelId="{6A84179E-25CB-46A1-BCFA-0783381032EE}" type="pres">
      <dgm:prSet presAssocID="{1F6DAF72-0EAF-4DA5-9508-AE36870E1E40}" presName="Name0" presStyleCnt="0">
        <dgm:presLayoutVars>
          <dgm:chPref val="1"/>
          <dgm:dir/>
          <dgm:animOne val="branch"/>
          <dgm:animLvl val="lvl"/>
          <dgm:resizeHandles val="exact"/>
        </dgm:presLayoutVars>
      </dgm:prSet>
      <dgm:spPr/>
      <dgm:t>
        <a:bodyPr/>
        <a:lstStyle/>
        <a:p>
          <a:endParaRPr lang="es-CL"/>
        </a:p>
      </dgm:t>
    </dgm:pt>
    <dgm:pt modelId="{E2D26C2F-C404-424E-AEE8-A5A4BBBFF284}" type="pres">
      <dgm:prSet presAssocID="{03B55E43-8568-4D1E-A0C3-472D1AED8281}" presName="root1" presStyleCnt="0"/>
      <dgm:spPr/>
      <dgm:t>
        <a:bodyPr/>
        <a:lstStyle/>
        <a:p>
          <a:endParaRPr lang="es-CL"/>
        </a:p>
      </dgm:t>
    </dgm:pt>
    <dgm:pt modelId="{1C5FA462-FBA3-48FB-B181-541BE131F4D4}" type="pres">
      <dgm:prSet presAssocID="{03B55E43-8568-4D1E-A0C3-472D1AED8281}" presName="LevelOneTextNode" presStyleLbl="node0" presStyleIdx="0" presStyleCnt="1">
        <dgm:presLayoutVars>
          <dgm:chPref val="3"/>
        </dgm:presLayoutVars>
      </dgm:prSet>
      <dgm:spPr/>
      <dgm:t>
        <a:bodyPr/>
        <a:lstStyle/>
        <a:p>
          <a:endParaRPr lang="es-CL"/>
        </a:p>
      </dgm:t>
    </dgm:pt>
    <dgm:pt modelId="{2EC805F9-A1AE-468B-9B8A-0624B60F355E}" type="pres">
      <dgm:prSet presAssocID="{03B55E43-8568-4D1E-A0C3-472D1AED8281}" presName="level2hierChild" presStyleCnt="0"/>
      <dgm:spPr/>
      <dgm:t>
        <a:bodyPr/>
        <a:lstStyle/>
        <a:p>
          <a:endParaRPr lang="es-CL"/>
        </a:p>
      </dgm:t>
    </dgm:pt>
    <dgm:pt modelId="{96CECA6C-BC4D-4CBE-8FAD-7F6D0E956197}" type="pres">
      <dgm:prSet presAssocID="{74FCBF4C-E24E-4BF2-9785-AC8BA2D3DD49}" presName="conn2-1" presStyleLbl="parChTrans1D2" presStyleIdx="0" presStyleCnt="4"/>
      <dgm:spPr/>
      <dgm:t>
        <a:bodyPr/>
        <a:lstStyle/>
        <a:p>
          <a:endParaRPr lang="es-CL"/>
        </a:p>
      </dgm:t>
    </dgm:pt>
    <dgm:pt modelId="{53CB550D-3A30-4488-8AAC-FC2ED75428BE}" type="pres">
      <dgm:prSet presAssocID="{74FCBF4C-E24E-4BF2-9785-AC8BA2D3DD49}" presName="connTx" presStyleLbl="parChTrans1D2" presStyleIdx="0" presStyleCnt="4"/>
      <dgm:spPr/>
      <dgm:t>
        <a:bodyPr/>
        <a:lstStyle/>
        <a:p>
          <a:endParaRPr lang="es-CL"/>
        </a:p>
      </dgm:t>
    </dgm:pt>
    <dgm:pt modelId="{70E83673-926A-4ED7-A39D-DE8B65730FED}" type="pres">
      <dgm:prSet presAssocID="{EF97A914-A8DE-46EC-8A5F-5608F2ED4101}" presName="root2" presStyleCnt="0"/>
      <dgm:spPr/>
      <dgm:t>
        <a:bodyPr/>
        <a:lstStyle/>
        <a:p>
          <a:endParaRPr lang="es-CL"/>
        </a:p>
      </dgm:t>
    </dgm:pt>
    <dgm:pt modelId="{BBFD32FB-E874-4886-843E-7172D51E18AA}" type="pres">
      <dgm:prSet presAssocID="{EF97A914-A8DE-46EC-8A5F-5608F2ED4101}" presName="LevelTwoTextNode" presStyleLbl="node2" presStyleIdx="0" presStyleCnt="4" custScaleY="80163">
        <dgm:presLayoutVars>
          <dgm:chPref val="3"/>
        </dgm:presLayoutVars>
      </dgm:prSet>
      <dgm:spPr/>
      <dgm:t>
        <a:bodyPr/>
        <a:lstStyle/>
        <a:p>
          <a:endParaRPr lang="es-CL"/>
        </a:p>
      </dgm:t>
    </dgm:pt>
    <dgm:pt modelId="{3C9D58E4-33A1-43B4-A027-9EF2E35B0346}" type="pres">
      <dgm:prSet presAssocID="{EF97A914-A8DE-46EC-8A5F-5608F2ED4101}" presName="level3hierChild" presStyleCnt="0"/>
      <dgm:spPr/>
      <dgm:t>
        <a:bodyPr/>
        <a:lstStyle/>
        <a:p>
          <a:endParaRPr lang="es-CL"/>
        </a:p>
      </dgm:t>
    </dgm:pt>
    <dgm:pt modelId="{E0DE4C14-C3CA-497B-9F52-73E71863442A}" type="pres">
      <dgm:prSet presAssocID="{77E0906D-4C59-450C-9E83-6E77FC4D68DF}" presName="conn2-1" presStyleLbl="parChTrans1D2" presStyleIdx="1" presStyleCnt="4"/>
      <dgm:spPr/>
      <dgm:t>
        <a:bodyPr/>
        <a:lstStyle/>
        <a:p>
          <a:endParaRPr lang="es-CL"/>
        </a:p>
      </dgm:t>
    </dgm:pt>
    <dgm:pt modelId="{6F49DAD6-7BE2-4EE8-9FC6-3117FB91FB7A}" type="pres">
      <dgm:prSet presAssocID="{77E0906D-4C59-450C-9E83-6E77FC4D68DF}" presName="connTx" presStyleLbl="parChTrans1D2" presStyleIdx="1" presStyleCnt="4"/>
      <dgm:spPr/>
      <dgm:t>
        <a:bodyPr/>
        <a:lstStyle/>
        <a:p>
          <a:endParaRPr lang="es-CL"/>
        </a:p>
      </dgm:t>
    </dgm:pt>
    <dgm:pt modelId="{AC90722E-2483-4548-9F6E-0186E80577A2}" type="pres">
      <dgm:prSet presAssocID="{337848BC-1DA3-48A3-82B6-6C4363C5F0BD}" presName="root2" presStyleCnt="0"/>
      <dgm:spPr/>
      <dgm:t>
        <a:bodyPr/>
        <a:lstStyle/>
        <a:p>
          <a:endParaRPr lang="es-CL"/>
        </a:p>
      </dgm:t>
    </dgm:pt>
    <dgm:pt modelId="{E1F4357D-35BA-414D-A585-5C3C420E34AF}" type="pres">
      <dgm:prSet presAssocID="{337848BC-1DA3-48A3-82B6-6C4363C5F0BD}" presName="LevelTwoTextNode" presStyleLbl="node2" presStyleIdx="1" presStyleCnt="4" custScaleY="80163">
        <dgm:presLayoutVars>
          <dgm:chPref val="3"/>
        </dgm:presLayoutVars>
      </dgm:prSet>
      <dgm:spPr/>
      <dgm:t>
        <a:bodyPr/>
        <a:lstStyle/>
        <a:p>
          <a:endParaRPr lang="es-CL"/>
        </a:p>
      </dgm:t>
    </dgm:pt>
    <dgm:pt modelId="{11ACDED0-31FD-4F62-8391-B451CBE60EFC}" type="pres">
      <dgm:prSet presAssocID="{337848BC-1DA3-48A3-82B6-6C4363C5F0BD}" presName="level3hierChild" presStyleCnt="0"/>
      <dgm:spPr/>
      <dgm:t>
        <a:bodyPr/>
        <a:lstStyle/>
        <a:p>
          <a:endParaRPr lang="es-CL"/>
        </a:p>
      </dgm:t>
    </dgm:pt>
    <dgm:pt modelId="{867DACFE-BE94-4737-975D-8469EC398D5F}" type="pres">
      <dgm:prSet presAssocID="{25BC8A03-D607-43F9-91EF-BF5EB29946E7}" presName="conn2-1" presStyleLbl="parChTrans1D2" presStyleIdx="2" presStyleCnt="4"/>
      <dgm:spPr/>
      <dgm:t>
        <a:bodyPr/>
        <a:lstStyle/>
        <a:p>
          <a:endParaRPr lang="es-CL"/>
        </a:p>
      </dgm:t>
    </dgm:pt>
    <dgm:pt modelId="{00C80151-A3B5-442C-AB4A-716507B07BB6}" type="pres">
      <dgm:prSet presAssocID="{25BC8A03-D607-43F9-91EF-BF5EB29946E7}" presName="connTx" presStyleLbl="parChTrans1D2" presStyleIdx="2" presStyleCnt="4"/>
      <dgm:spPr/>
      <dgm:t>
        <a:bodyPr/>
        <a:lstStyle/>
        <a:p>
          <a:endParaRPr lang="es-CL"/>
        </a:p>
      </dgm:t>
    </dgm:pt>
    <dgm:pt modelId="{BA4B8097-8144-4E7A-A499-09E9FE16B55E}" type="pres">
      <dgm:prSet presAssocID="{AF03B158-D3C8-4446-A630-E7F50E51A282}" presName="root2" presStyleCnt="0"/>
      <dgm:spPr/>
      <dgm:t>
        <a:bodyPr/>
        <a:lstStyle/>
        <a:p>
          <a:endParaRPr lang="es-CL"/>
        </a:p>
      </dgm:t>
    </dgm:pt>
    <dgm:pt modelId="{C0E28072-32E9-4F4D-A2DB-B0AE58232DA6}" type="pres">
      <dgm:prSet presAssocID="{AF03B158-D3C8-4446-A630-E7F50E51A282}" presName="LevelTwoTextNode" presStyleLbl="node2" presStyleIdx="2" presStyleCnt="4" custScaleY="80163">
        <dgm:presLayoutVars>
          <dgm:chPref val="3"/>
        </dgm:presLayoutVars>
      </dgm:prSet>
      <dgm:spPr/>
      <dgm:t>
        <a:bodyPr/>
        <a:lstStyle/>
        <a:p>
          <a:endParaRPr lang="es-CL"/>
        </a:p>
      </dgm:t>
    </dgm:pt>
    <dgm:pt modelId="{14AD6086-D81F-4704-B3CD-867195462A8B}" type="pres">
      <dgm:prSet presAssocID="{AF03B158-D3C8-4446-A630-E7F50E51A282}" presName="level3hierChild" presStyleCnt="0"/>
      <dgm:spPr/>
      <dgm:t>
        <a:bodyPr/>
        <a:lstStyle/>
        <a:p>
          <a:endParaRPr lang="es-CL"/>
        </a:p>
      </dgm:t>
    </dgm:pt>
    <dgm:pt modelId="{6D4BE60E-20D5-405E-A85F-B450B120A14F}" type="pres">
      <dgm:prSet presAssocID="{91C5330E-DD4C-45BB-9EC4-BD279109E3F7}" presName="conn2-1" presStyleLbl="parChTrans1D2" presStyleIdx="3" presStyleCnt="4"/>
      <dgm:spPr/>
      <dgm:t>
        <a:bodyPr/>
        <a:lstStyle/>
        <a:p>
          <a:endParaRPr lang="es-CL"/>
        </a:p>
      </dgm:t>
    </dgm:pt>
    <dgm:pt modelId="{CCF6BD95-50F7-43A1-B768-6BDC14B09C1D}" type="pres">
      <dgm:prSet presAssocID="{91C5330E-DD4C-45BB-9EC4-BD279109E3F7}" presName="connTx" presStyleLbl="parChTrans1D2" presStyleIdx="3" presStyleCnt="4"/>
      <dgm:spPr/>
      <dgm:t>
        <a:bodyPr/>
        <a:lstStyle/>
        <a:p>
          <a:endParaRPr lang="es-CL"/>
        </a:p>
      </dgm:t>
    </dgm:pt>
    <dgm:pt modelId="{95528F93-5AA3-47EB-9863-007F0EB53769}" type="pres">
      <dgm:prSet presAssocID="{14E742B6-8017-49DC-A3D1-216A2CE68380}" presName="root2" presStyleCnt="0"/>
      <dgm:spPr/>
      <dgm:t>
        <a:bodyPr/>
        <a:lstStyle/>
        <a:p>
          <a:endParaRPr lang="es-CL"/>
        </a:p>
      </dgm:t>
    </dgm:pt>
    <dgm:pt modelId="{DB06BFAE-6EBB-4605-ACC3-B77DC6F344E1}" type="pres">
      <dgm:prSet presAssocID="{14E742B6-8017-49DC-A3D1-216A2CE68380}" presName="LevelTwoTextNode" presStyleLbl="node2" presStyleIdx="3" presStyleCnt="4" custScaleY="80163">
        <dgm:presLayoutVars>
          <dgm:chPref val="3"/>
        </dgm:presLayoutVars>
      </dgm:prSet>
      <dgm:spPr/>
      <dgm:t>
        <a:bodyPr/>
        <a:lstStyle/>
        <a:p>
          <a:endParaRPr lang="es-CL"/>
        </a:p>
      </dgm:t>
    </dgm:pt>
    <dgm:pt modelId="{7F22CAC0-C4BC-437A-8A4D-32103EF51302}" type="pres">
      <dgm:prSet presAssocID="{14E742B6-8017-49DC-A3D1-216A2CE68380}" presName="level3hierChild" presStyleCnt="0"/>
      <dgm:spPr/>
      <dgm:t>
        <a:bodyPr/>
        <a:lstStyle/>
        <a:p>
          <a:endParaRPr lang="es-CL"/>
        </a:p>
      </dgm:t>
    </dgm:pt>
  </dgm:ptLst>
  <dgm:cxnLst>
    <dgm:cxn modelId="{9EB5508D-1B37-471A-81EF-60628A525DAF}" type="presOf" srcId="{25BC8A03-D607-43F9-91EF-BF5EB29946E7}" destId="{00C80151-A3B5-442C-AB4A-716507B07BB6}" srcOrd="1" destOrd="0" presId="urn:microsoft.com/office/officeart/2008/layout/HorizontalMultiLevelHierarchy"/>
    <dgm:cxn modelId="{EBA554B8-CA44-4900-B9BE-5174F25941B3}" type="presOf" srcId="{74FCBF4C-E24E-4BF2-9785-AC8BA2D3DD49}" destId="{96CECA6C-BC4D-4CBE-8FAD-7F6D0E956197}" srcOrd="0" destOrd="0" presId="urn:microsoft.com/office/officeart/2008/layout/HorizontalMultiLevelHierarchy"/>
    <dgm:cxn modelId="{DDAD15AC-11EE-4CC8-9AC1-9F4F0E285365}" type="presOf" srcId="{AF03B158-D3C8-4446-A630-E7F50E51A282}" destId="{C0E28072-32E9-4F4D-A2DB-B0AE58232DA6}" srcOrd="0" destOrd="0" presId="urn:microsoft.com/office/officeart/2008/layout/HorizontalMultiLevelHierarchy"/>
    <dgm:cxn modelId="{7FEC08DA-31DD-4615-A8EE-38D86880E0B9}" srcId="{03B55E43-8568-4D1E-A0C3-472D1AED8281}" destId="{337848BC-1DA3-48A3-82B6-6C4363C5F0BD}" srcOrd="1" destOrd="0" parTransId="{77E0906D-4C59-450C-9E83-6E77FC4D68DF}" sibTransId="{A2B3E9CA-277F-400F-804E-8BB96BEBD354}"/>
    <dgm:cxn modelId="{ED121CCF-0639-4D49-93C7-BEF669544034}" type="presOf" srcId="{25BC8A03-D607-43F9-91EF-BF5EB29946E7}" destId="{867DACFE-BE94-4737-975D-8469EC398D5F}" srcOrd="0" destOrd="0" presId="urn:microsoft.com/office/officeart/2008/layout/HorizontalMultiLevelHierarchy"/>
    <dgm:cxn modelId="{13280E9A-D1FF-46C0-A24F-C1D635F699DF}" type="presOf" srcId="{337848BC-1DA3-48A3-82B6-6C4363C5F0BD}" destId="{E1F4357D-35BA-414D-A585-5C3C420E34AF}" srcOrd="0" destOrd="0" presId="urn:microsoft.com/office/officeart/2008/layout/HorizontalMultiLevelHierarchy"/>
    <dgm:cxn modelId="{8123DCB4-BE89-48DE-ADCB-9F22B18CF6FA}" type="presOf" srcId="{1F6DAF72-0EAF-4DA5-9508-AE36870E1E40}" destId="{6A84179E-25CB-46A1-BCFA-0783381032EE}" srcOrd="0" destOrd="0" presId="urn:microsoft.com/office/officeart/2008/layout/HorizontalMultiLevelHierarchy"/>
    <dgm:cxn modelId="{B733A53A-FCC6-47EB-AC95-A48C31453561}" type="presOf" srcId="{91C5330E-DD4C-45BB-9EC4-BD279109E3F7}" destId="{CCF6BD95-50F7-43A1-B768-6BDC14B09C1D}" srcOrd="1" destOrd="0" presId="urn:microsoft.com/office/officeart/2008/layout/HorizontalMultiLevelHierarchy"/>
    <dgm:cxn modelId="{6F98101E-ACE3-4328-B1C8-6E57D434D549}" type="presOf" srcId="{14E742B6-8017-49DC-A3D1-216A2CE68380}" destId="{DB06BFAE-6EBB-4605-ACC3-B77DC6F344E1}" srcOrd="0" destOrd="0" presId="urn:microsoft.com/office/officeart/2008/layout/HorizontalMultiLevelHierarchy"/>
    <dgm:cxn modelId="{1996FFDA-B417-4E97-B1D8-E59D02537E6A}" type="presOf" srcId="{74FCBF4C-E24E-4BF2-9785-AC8BA2D3DD49}" destId="{53CB550D-3A30-4488-8AAC-FC2ED75428BE}" srcOrd="1" destOrd="0" presId="urn:microsoft.com/office/officeart/2008/layout/HorizontalMultiLevelHierarchy"/>
    <dgm:cxn modelId="{CB2D860E-0959-47CA-95B6-204F5B715A20}" srcId="{1F6DAF72-0EAF-4DA5-9508-AE36870E1E40}" destId="{03B55E43-8568-4D1E-A0C3-472D1AED8281}" srcOrd="0" destOrd="0" parTransId="{2E8B8535-737D-4293-BCC9-93A19F70F334}" sibTransId="{F67748F4-0D55-4704-AC89-80F8F5F63903}"/>
    <dgm:cxn modelId="{1E8B57E2-6A78-42C3-BFD9-44F27E48BC26}" srcId="{03B55E43-8568-4D1E-A0C3-472D1AED8281}" destId="{14E742B6-8017-49DC-A3D1-216A2CE68380}" srcOrd="3" destOrd="0" parTransId="{91C5330E-DD4C-45BB-9EC4-BD279109E3F7}" sibTransId="{C1C889E0-0733-4A81-A06C-35401E4320A8}"/>
    <dgm:cxn modelId="{A98F7BC0-F580-4A0E-94FB-7A945AE8EB36}" type="presOf" srcId="{EF97A914-A8DE-46EC-8A5F-5608F2ED4101}" destId="{BBFD32FB-E874-4886-843E-7172D51E18AA}" srcOrd="0" destOrd="0" presId="urn:microsoft.com/office/officeart/2008/layout/HorizontalMultiLevelHierarchy"/>
    <dgm:cxn modelId="{392EA445-7B54-4EE0-88EE-6E6423CEFB1F}" srcId="{03B55E43-8568-4D1E-A0C3-472D1AED8281}" destId="{EF97A914-A8DE-46EC-8A5F-5608F2ED4101}" srcOrd="0" destOrd="0" parTransId="{74FCBF4C-E24E-4BF2-9785-AC8BA2D3DD49}" sibTransId="{832D268D-99FC-446C-9665-9FDE368678C9}"/>
    <dgm:cxn modelId="{AB21061D-9D0A-4B49-A779-3538EA44A771}" type="presOf" srcId="{91C5330E-DD4C-45BB-9EC4-BD279109E3F7}" destId="{6D4BE60E-20D5-405E-A85F-B450B120A14F}" srcOrd="0" destOrd="0" presId="urn:microsoft.com/office/officeart/2008/layout/HorizontalMultiLevelHierarchy"/>
    <dgm:cxn modelId="{D8A26E7E-1196-43B1-B467-69ABB1392CD0}" type="presOf" srcId="{77E0906D-4C59-450C-9E83-6E77FC4D68DF}" destId="{E0DE4C14-C3CA-497B-9F52-73E71863442A}" srcOrd="0" destOrd="0" presId="urn:microsoft.com/office/officeart/2008/layout/HorizontalMultiLevelHierarchy"/>
    <dgm:cxn modelId="{4CA20A0B-B0ED-4994-97CF-7F695AAB5278}" type="presOf" srcId="{77E0906D-4C59-450C-9E83-6E77FC4D68DF}" destId="{6F49DAD6-7BE2-4EE8-9FC6-3117FB91FB7A}" srcOrd="1" destOrd="0" presId="urn:microsoft.com/office/officeart/2008/layout/HorizontalMultiLevelHierarchy"/>
    <dgm:cxn modelId="{FA0ED52C-E4DD-4C96-A4A6-577EE5D3DE7E}" type="presOf" srcId="{03B55E43-8568-4D1E-A0C3-472D1AED8281}" destId="{1C5FA462-FBA3-48FB-B181-541BE131F4D4}" srcOrd="0" destOrd="0" presId="urn:microsoft.com/office/officeart/2008/layout/HorizontalMultiLevelHierarchy"/>
    <dgm:cxn modelId="{4F6C4098-091B-4F90-8F68-72397AFFFB3B}" srcId="{03B55E43-8568-4D1E-A0C3-472D1AED8281}" destId="{AF03B158-D3C8-4446-A630-E7F50E51A282}" srcOrd="2" destOrd="0" parTransId="{25BC8A03-D607-43F9-91EF-BF5EB29946E7}" sibTransId="{FD4E9832-D23A-43DD-8732-D890D945B8EF}"/>
    <dgm:cxn modelId="{03A8145D-A4DE-487B-B00B-AB2F9DD0945F}" type="presParOf" srcId="{6A84179E-25CB-46A1-BCFA-0783381032EE}" destId="{E2D26C2F-C404-424E-AEE8-A5A4BBBFF284}" srcOrd="0" destOrd="0" presId="urn:microsoft.com/office/officeart/2008/layout/HorizontalMultiLevelHierarchy"/>
    <dgm:cxn modelId="{37A2C5FE-8C1E-42E9-83C3-6A90E94203A2}" type="presParOf" srcId="{E2D26C2F-C404-424E-AEE8-A5A4BBBFF284}" destId="{1C5FA462-FBA3-48FB-B181-541BE131F4D4}" srcOrd="0" destOrd="0" presId="urn:microsoft.com/office/officeart/2008/layout/HorizontalMultiLevelHierarchy"/>
    <dgm:cxn modelId="{EA016617-6B81-4529-BC8D-240862BE69D9}" type="presParOf" srcId="{E2D26C2F-C404-424E-AEE8-A5A4BBBFF284}" destId="{2EC805F9-A1AE-468B-9B8A-0624B60F355E}" srcOrd="1" destOrd="0" presId="urn:microsoft.com/office/officeart/2008/layout/HorizontalMultiLevelHierarchy"/>
    <dgm:cxn modelId="{0D5811B3-3145-4F9F-B493-05034D6F62A3}" type="presParOf" srcId="{2EC805F9-A1AE-468B-9B8A-0624B60F355E}" destId="{96CECA6C-BC4D-4CBE-8FAD-7F6D0E956197}" srcOrd="0" destOrd="0" presId="urn:microsoft.com/office/officeart/2008/layout/HorizontalMultiLevelHierarchy"/>
    <dgm:cxn modelId="{0ADE311B-4678-41C8-B3E4-C4FEC03A797F}" type="presParOf" srcId="{96CECA6C-BC4D-4CBE-8FAD-7F6D0E956197}" destId="{53CB550D-3A30-4488-8AAC-FC2ED75428BE}" srcOrd="0" destOrd="0" presId="urn:microsoft.com/office/officeart/2008/layout/HorizontalMultiLevelHierarchy"/>
    <dgm:cxn modelId="{CA4D20DF-1A13-4CF3-99FD-49ACCEF3FCAF}" type="presParOf" srcId="{2EC805F9-A1AE-468B-9B8A-0624B60F355E}" destId="{70E83673-926A-4ED7-A39D-DE8B65730FED}" srcOrd="1" destOrd="0" presId="urn:microsoft.com/office/officeart/2008/layout/HorizontalMultiLevelHierarchy"/>
    <dgm:cxn modelId="{84C2C6E0-C7F6-432A-9A3E-7BC4F53630A5}" type="presParOf" srcId="{70E83673-926A-4ED7-A39D-DE8B65730FED}" destId="{BBFD32FB-E874-4886-843E-7172D51E18AA}" srcOrd="0" destOrd="0" presId="urn:microsoft.com/office/officeart/2008/layout/HorizontalMultiLevelHierarchy"/>
    <dgm:cxn modelId="{ED4BE911-FD72-4311-B0C5-7B1B90DBDD0B}" type="presParOf" srcId="{70E83673-926A-4ED7-A39D-DE8B65730FED}" destId="{3C9D58E4-33A1-43B4-A027-9EF2E35B0346}" srcOrd="1" destOrd="0" presId="urn:microsoft.com/office/officeart/2008/layout/HorizontalMultiLevelHierarchy"/>
    <dgm:cxn modelId="{653E6FE0-4C65-4A43-8E3B-DC1DEE7B35F5}" type="presParOf" srcId="{2EC805F9-A1AE-468B-9B8A-0624B60F355E}" destId="{E0DE4C14-C3CA-497B-9F52-73E71863442A}" srcOrd="2" destOrd="0" presId="urn:microsoft.com/office/officeart/2008/layout/HorizontalMultiLevelHierarchy"/>
    <dgm:cxn modelId="{5DECEE64-4760-473B-9277-71DCE578EEC3}" type="presParOf" srcId="{E0DE4C14-C3CA-497B-9F52-73E71863442A}" destId="{6F49DAD6-7BE2-4EE8-9FC6-3117FB91FB7A}" srcOrd="0" destOrd="0" presId="urn:microsoft.com/office/officeart/2008/layout/HorizontalMultiLevelHierarchy"/>
    <dgm:cxn modelId="{238F15FF-740C-4D91-B788-9FA887E317F1}" type="presParOf" srcId="{2EC805F9-A1AE-468B-9B8A-0624B60F355E}" destId="{AC90722E-2483-4548-9F6E-0186E80577A2}" srcOrd="3" destOrd="0" presId="urn:microsoft.com/office/officeart/2008/layout/HorizontalMultiLevelHierarchy"/>
    <dgm:cxn modelId="{712A6CFA-74A1-4BBC-837A-52C64D317495}" type="presParOf" srcId="{AC90722E-2483-4548-9F6E-0186E80577A2}" destId="{E1F4357D-35BA-414D-A585-5C3C420E34AF}" srcOrd="0" destOrd="0" presId="urn:microsoft.com/office/officeart/2008/layout/HorizontalMultiLevelHierarchy"/>
    <dgm:cxn modelId="{D6995E80-CA55-4B32-A36D-2AEB8CC5C193}" type="presParOf" srcId="{AC90722E-2483-4548-9F6E-0186E80577A2}" destId="{11ACDED0-31FD-4F62-8391-B451CBE60EFC}" srcOrd="1" destOrd="0" presId="urn:microsoft.com/office/officeart/2008/layout/HorizontalMultiLevelHierarchy"/>
    <dgm:cxn modelId="{C778B261-AC2F-4DA1-B51D-1FE3D925FE3D}" type="presParOf" srcId="{2EC805F9-A1AE-468B-9B8A-0624B60F355E}" destId="{867DACFE-BE94-4737-975D-8469EC398D5F}" srcOrd="4" destOrd="0" presId="urn:microsoft.com/office/officeart/2008/layout/HorizontalMultiLevelHierarchy"/>
    <dgm:cxn modelId="{E1A0E499-DEF9-4882-AAEC-0BB0D5EBDCA4}" type="presParOf" srcId="{867DACFE-BE94-4737-975D-8469EC398D5F}" destId="{00C80151-A3B5-442C-AB4A-716507B07BB6}" srcOrd="0" destOrd="0" presId="urn:microsoft.com/office/officeart/2008/layout/HorizontalMultiLevelHierarchy"/>
    <dgm:cxn modelId="{38871C54-DB28-479F-B54A-6A65C09E4D04}" type="presParOf" srcId="{2EC805F9-A1AE-468B-9B8A-0624B60F355E}" destId="{BA4B8097-8144-4E7A-A499-09E9FE16B55E}" srcOrd="5" destOrd="0" presId="urn:microsoft.com/office/officeart/2008/layout/HorizontalMultiLevelHierarchy"/>
    <dgm:cxn modelId="{9D844094-B105-42C9-BA49-C7426603A413}" type="presParOf" srcId="{BA4B8097-8144-4E7A-A499-09E9FE16B55E}" destId="{C0E28072-32E9-4F4D-A2DB-B0AE58232DA6}" srcOrd="0" destOrd="0" presId="urn:microsoft.com/office/officeart/2008/layout/HorizontalMultiLevelHierarchy"/>
    <dgm:cxn modelId="{362F4BB1-087D-4787-B265-C2B4877613C4}" type="presParOf" srcId="{BA4B8097-8144-4E7A-A499-09E9FE16B55E}" destId="{14AD6086-D81F-4704-B3CD-867195462A8B}" srcOrd="1" destOrd="0" presId="urn:microsoft.com/office/officeart/2008/layout/HorizontalMultiLevelHierarchy"/>
    <dgm:cxn modelId="{F8ADA0E5-20F0-4578-A587-BED58AF454DB}" type="presParOf" srcId="{2EC805F9-A1AE-468B-9B8A-0624B60F355E}" destId="{6D4BE60E-20D5-405E-A85F-B450B120A14F}" srcOrd="6" destOrd="0" presId="urn:microsoft.com/office/officeart/2008/layout/HorizontalMultiLevelHierarchy"/>
    <dgm:cxn modelId="{7C51752D-4CAB-4D3C-A84B-593F046B3CA2}" type="presParOf" srcId="{6D4BE60E-20D5-405E-A85F-B450B120A14F}" destId="{CCF6BD95-50F7-43A1-B768-6BDC14B09C1D}" srcOrd="0" destOrd="0" presId="urn:microsoft.com/office/officeart/2008/layout/HorizontalMultiLevelHierarchy"/>
    <dgm:cxn modelId="{5110319E-1A95-414E-847A-A71619CCCAEE}" type="presParOf" srcId="{2EC805F9-A1AE-468B-9B8A-0624B60F355E}" destId="{95528F93-5AA3-47EB-9863-007F0EB53769}" srcOrd="7" destOrd="0" presId="urn:microsoft.com/office/officeart/2008/layout/HorizontalMultiLevelHierarchy"/>
    <dgm:cxn modelId="{F9EC08A3-53C4-437B-9208-74ED475C6D64}" type="presParOf" srcId="{95528F93-5AA3-47EB-9863-007F0EB53769}" destId="{DB06BFAE-6EBB-4605-ACC3-B77DC6F344E1}" srcOrd="0" destOrd="0" presId="urn:microsoft.com/office/officeart/2008/layout/HorizontalMultiLevelHierarchy"/>
    <dgm:cxn modelId="{0A7954AE-8EFA-4DD3-9BA1-DBE42F69AFA0}" type="presParOf" srcId="{95528F93-5AA3-47EB-9863-007F0EB53769}" destId="{7F22CAC0-C4BC-437A-8A4D-32103EF51302}"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53D27AD-38C3-4D9C-AD3E-243352B126E6}" type="doc">
      <dgm:prSet loTypeId="urn:microsoft.com/office/officeart/2008/layout/PictureStrips" loCatId="list" qsTypeId="urn:microsoft.com/office/officeart/2005/8/quickstyle/simple1" qsCatId="simple" csTypeId="urn:microsoft.com/office/officeart/2005/8/colors/accent1_2" csCatId="accent1" phldr="1"/>
      <dgm:spPr/>
      <dgm:t>
        <a:bodyPr/>
        <a:lstStyle/>
        <a:p>
          <a:endParaRPr lang="es-CL"/>
        </a:p>
      </dgm:t>
    </dgm:pt>
    <dgm:pt modelId="{DA88E375-6DE7-42AC-8B9B-BA75E8DEBA53}">
      <dgm:prSet phldrT="[Texto]"/>
      <dgm:spPr/>
      <dgm:t>
        <a:bodyPr/>
        <a:lstStyle/>
        <a:p>
          <a:r>
            <a:rPr lang="es-ES_tradnl" dirty="0" smtClean="0"/>
            <a:t>Mutación</a:t>
          </a:r>
          <a:endParaRPr lang="es-CL" dirty="0"/>
        </a:p>
      </dgm:t>
    </dgm:pt>
    <dgm:pt modelId="{5518EDD7-99CE-4380-B5CD-08C8D4F29EA5}" type="parTrans" cxnId="{656CF445-F2F7-4B2E-A0E6-6A2242360C89}">
      <dgm:prSet/>
      <dgm:spPr/>
      <dgm:t>
        <a:bodyPr/>
        <a:lstStyle/>
        <a:p>
          <a:endParaRPr lang="es-CL"/>
        </a:p>
      </dgm:t>
    </dgm:pt>
    <dgm:pt modelId="{B2DF24F5-DB3B-47DB-9D24-14938A9B867A}" type="sibTrans" cxnId="{656CF445-F2F7-4B2E-A0E6-6A2242360C89}">
      <dgm:prSet/>
      <dgm:spPr/>
      <dgm:t>
        <a:bodyPr/>
        <a:lstStyle/>
        <a:p>
          <a:endParaRPr lang="es-CL"/>
        </a:p>
      </dgm:t>
    </dgm:pt>
    <dgm:pt modelId="{4595EE79-A511-4473-88A9-89B40E0CCA36}">
      <dgm:prSet/>
      <dgm:spPr/>
      <dgm:t>
        <a:bodyPr/>
        <a:lstStyle/>
        <a:p>
          <a:r>
            <a:rPr lang="es-ES_tradnl" dirty="0" smtClean="0"/>
            <a:t>Inyección de fallos</a:t>
          </a:r>
          <a:endParaRPr lang="es-ES_tradnl" dirty="0"/>
        </a:p>
      </dgm:t>
    </dgm:pt>
    <dgm:pt modelId="{34A6806B-DF91-4B46-8598-33B2061CF486}" type="parTrans" cxnId="{C286CC39-B02F-42CA-94C7-A4438471C50B}">
      <dgm:prSet/>
      <dgm:spPr/>
      <dgm:t>
        <a:bodyPr/>
        <a:lstStyle/>
        <a:p>
          <a:endParaRPr lang="es-CL"/>
        </a:p>
      </dgm:t>
    </dgm:pt>
    <dgm:pt modelId="{2FA849F9-2EEF-4565-8CF2-1ECEB7C8A7E0}" type="sibTrans" cxnId="{C286CC39-B02F-42CA-94C7-A4438471C50B}">
      <dgm:prSet/>
      <dgm:spPr/>
      <dgm:t>
        <a:bodyPr/>
        <a:lstStyle/>
        <a:p>
          <a:endParaRPr lang="es-CL"/>
        </a:p>
      </dgm:t>
    </dgm:pt>
    <dgm:pt modelId="{30F66628-3BDC-46B1-A9B5-AB2F492DFCCD}">
      <dgm:prSet/>
      <dgm:spPr/>
      <dgm:t>
        <a:bodyPr/>
        <a:lstStyle/>
        <a:p>
          <a:r>
            <a:rPr lang="es-ES_tradnl" dirty="0" smtClean="0"/>
            <a:t>Estático</a:t>
          </a:r>
          <a:endParaRPr lang="es-ES_tradnl" dirty="0"/>
        </a:p>
      </dgm:t>
    </dgm:pt>
    <dgm:pt modelId="{DF370367-A232-403C-9C54-1813A9219657}" type="parTrans" cxnId="{EE7D4C16-69C8-41DE-8ED2-5544D9288491}">
      <dgm:prSet/>
      <dgm:spPr/>
      <dgm:t>
        <a:bodyPr/>
        <a:lstStyle/>
        <a:p>
          <a:endParaRPr lang="es-CL"/>
        </a:p>
      </dgm:t>
    </dgm:pt>
    <dgm:pt modelId="{085B48BE-FBA3-4E5D-964C-D4E03D18590E}" type="sibTrans" cxnId="{EE7D4C16-69C8-41DE-8ED2-5544D9288491}">
      <dgm:prSet/>
      <dgm:spPr/>
      <dgm:t>
        <a:bodyPr/>
        <a:lstStyle/>
        <a:p>
          <a:endParaRPr lang="es-CL"/>
        </a:p>
      </dgm:t>
    </dgm:pt>
    <dgm:pt modelId="{E0247965-ED11-4623-9A82-40DDA9900271}">
      <dgm:prSet/>
      <dgm:spPr/>
      <dgm:t>
        <a:bodyPr/>
        <a:lstStyle/>
        <a:p>
          <a:r>
            <a:rPr lang="es-ES_tradnl" dirty="0" smtClean="0"/>
            <a:t>Bloque</a:t>
          </a:r>
          <a:endParaRPr lang="es-ES_tradnl" dirty="0"/>
        </a:p>
      </dgm:t>
    </dgm:pt>
    <dgm:pt modelId="{81FC98C0-1612-4012-A3D3-9C70B235D055}" type="parTrans" cxnId="{058F5AA7-C59D-4440-90C5-70AF03E9527C}">
      <dgm:prSet/>
      <dgm:spPr/>
      <dgm:t>
        <a:bodyPr/>
        <a:lstStyle/>
        <a:p>
          <a:endParaRPr lang="es-CL"/>
        </a:p>
      </dgm:t>
    </dgm:pt>
    <dgm:pt modelId="{5CAB4CB4-CB57-4ED7-83E7-07E4EAD610FB}" type="sibTrans" cxnId="{058F5AA7-C59D-4440-90C5-70AF03E9527C}">
      <dgm:prSet/>
      <dgm:spPr/>
      <dgm:t>
        <a:bodyPr/>
        <a:lstStyle/>
        <a:p>
          <a:endParaRPr lang="es-CL"/>
        </a:p>
      </dgm:t>
    </dgm:pt>
    <dgm:pt modelId="{4868D786-2714-4841-9185-E3155EC6C5B8}">
      <dgm:prSet/>
      <dgm:spPr/>
      <dgm:t>
        <a:bodyPr/>
        <a:lstStyle/>
        <a:p>
          <a:r>
            <a:rPr lang="es-ES_tradnl" dirty="0" smtClean="0"/>
            <a:t>Cobertura de código</a:t>
          </a:r>
          <a:endParaRPr lang="es-AR" dirty="0"/>
        </a:p>
      </dgm:t>
    </dgm:pt>
    <dgm:pt modelId="{3E4C62F3-AFCE-48C3-B81A-6F841274EDB5}" type="parTrans" cxnId="{A6EC1E02-CEF3-49AA-BEA3-3BCEA2DA6819}">
      <dgm:prSet/>
      <dgm:spPr/>
      <dgm:t>
        <a:bodyPr/>
        <a:lstStyle/>
        <a:p>
          <a:endParaRPr lang="es-CL"/>
        </a:p>
      </dgm:t>
    </dgm:pt>
    <dgm:pt modelId="{37AD31E4-1C4F-4F3C-96CA-6B3E4CB80245}" type="sibTrans" cxnId="{A6EC1E02-CEF3-49AA-BEA3-3BCEA2DA6819}">
      <dgm:prSet/>
      <dgm:spPr/>
      <dgm:t>
        <a:bodyPr/>
        <a:lstStyle/>
        <a:p>
          <a:endParaRPr lang="es-CL"/>
        </a:p>
      </dgm:t>
    </dgm:pt>
    <dgm:pt modelId="{C5A74827-C957-4F1F-A399-D73AB47B5F8B}">
      <dgm:prSet phldrT="[Texto]"/>
      <dgm:spPr/>
      <dgm:t>
        <a:bodyPr/>
        <a:lstStyle/>
        <a:p>
          <a:r>
            <a:rPr lang="es-ES_tradnl" dirty="0" smtClean="0">
              <a:sym typeface="Wingdings" pitchFamily="2" charset="2"/>
            </a:rPr>
            <a:t> Pruebas sobre insertar en el código original un gótico de mutación.</a:t>
          </a:r>
          <a:endParaRPr lang="es-CL" dirty="0"/>
        </a:p>
      </dgm:t>
    </dgm:pt>
    <dgm:pt modelId="{41DB808F-FB25-4E56-B544-34A9766CD0D8}" type="parTrans" cxnId="{166E6527-F577-4B6E-BB75-D38228D3100D}">
      <dgm:prSet/>
      <dgm:spPr/>
      <dgm:t>
        <a:bodyPr/>
        <a:lstStyle/>
        <a:p>
          <a:endParaRPr lang="es-CL"/>
        </a:p>
      </dgm:t>
    </dgm:pt>
    <dgm:pt modelId="{26F167FC-BDFC-42F6-B38C-FA5215E53F19}" type="sibTrans" cxnId="{166E6527-F577-4B6E-BB75-D38228D3100D}">
      <dgm:prSet/>
      <dgm:spPr/>
      <dgm:t>
        <a:bodyPr/>
        <a:lstStyle/>
        <a:p>
          <a:endParaRPr lang="es-CL"/>
        </a:p>
      </dgm:t>
    </dgm:pt>
    <dgm:pt modelId="{A1FE7E47-775E-4FC8-BABE-3F9D6A45B78F}">
      <dgm:prSet phldrT="[Texto]"/>
      <dgm:spPr/>
      <dgm:t>
        <a:bodyPr/>
        <a:lstStyle/>
        <a:p>
          <a:r>
            <a:rPr lang="es-ES_tradnl" dirty="0" smtClean="0">
              <a:sym typeface="Wingdings" pitchFamily="2" charset="2"/>
            </a:rPr>
            <a:t>Ejemplo: cambiar un true por un false, y revisar el resultado</a:t>
          </a:r>
          <a:r>
            <a:rPr lang="es-ES_tradnl" dirty="0" smtClean="0"/>
            <a:t>.</a:t>
          </a:r>
          <a:endParaRPr lang="es-CL" dirty="0"/>
        </a:p>
      </dgm:t>
    </dgm:pt>
    <dgm:pt modelId="{39B48AFF-7C18-4ED2-AA96-A27BE3E1275C}" type="parTrans" cxnId="{799D73E8-123F-4F12-9294-1EA1563B6A1F}">
      <dgm:prSet/>
      <dgm:spPr/>
      <dgm:t>
        <a:bodyPr/>
        <a:lstStyle/>
        <a:p>
          <a:endParaRPr lang="es-CL"/>
        </a:p>
      </dgm:t>
    </dgm:pt>
    <dgm:pt modelId="{E9AB6787-B2BA-462C-A6CE-414A9EE26D5A}" type="sibTrans" cxnId="{799D73E8-123F-4F12-9294-1EA1563B6A1F}">
      <dgm:prSet/>
      <dgm:spPr/>
      <dgm:t>
        <a:bodyPr/>
        <a:lstStyle/>
        <a:p>
          <a:endParaRPr lang="es-CL"/>
        </a:p>
      </dgm:t>
    </dgm:pt>
    <dgm:pt modelId="{E1261BC3-DF5D-4B05-AD5B-DDB598696C66}">
      <dgm:prSet/>
      <dgm:spPr/>
      <dgm:t>
        <a:bodyPr/>
        <a:lstStyle/>
        <a:p>
          <a:r>
            <a:rPr lang="es-ES_tradnl" dirty="0" smtClean="0">
              <a:sym typeface="Wingdings" pitchFamily="2" charset="2"/>
            </a:rPr>
            <a:t>Pruebas sobre </a:t>
          </a:r>
          <a:r>
            <a:rPr lang="es-ES_tradnl" dirty="0" smtClean="0"/>
            <a:t>insertar sentencias que sabemos, fallan.</a:t>
          </a:r>
          <a:endParaRPr lang="es-ES_tradnl" dirty="0"/>
        </a:p>
      </dgm:t>
    </dgm:pt>
    <dgm:pt modelId="{07CAB3F0-0EEF-4CD1-8A01-5F4D0A057709}" type="parTrans" cxnId="{6805DC4A-2190-4763-9FDD-1F51E765D8E4}">
      <dgm:prSet/>
      <dgm:spPr/>
      <dgm:t>
        <a:bodyPr/>
        <a:lstStyle/>
        <a:p>
          <a:endParaRPr lang="es-CL"/>
        </a:p>
      </dgm:t>
    </dgm:pt>
    <dgm:pt modelId="{8C906987-30FD-4215-BFCD-6734675F8CD7}" type="sibTrans" cxnId="{6805DC4A-2190-4763-9FDD-1F51E765D8E4}">
      <dgm:prSet/>
      <dgm:spPr/>
      <dgm:t>
        <a:bodyPr/>
        <a:lstStyle/>
        <a:p>
          <a:endParaRPr lang="es-CL"/>
        </a:p>
      </dgm:t>
    </dgm:pt>
    <dgm:pt modelId="{550652E7-6E93-4A48-AE50-ABD3CBE9AB8D}">
      <dgm:prSet/>
      <dgm:spPr/>
      <dgm:t>
        <a:bodyPr/>
        <a:lstStyle/>
        <a:p>
          <a:r>
            <a:rPr lang="es-ES_tradnl" dirty="0" smtClean="0"/>
            <a:t>Ejemplo: insertar otro formato de fecha distinto al que pide el programa. </a:t>
          </a:r>
          <a:endParaRPr lang="es-ES_tradnl" dirty="0"/>
        </a:p>
      </dgm:t>
    </dgm:pt>
    <dgm:pt modelId="{F9367986-7AD2-4D80-BAC1-66527B63C7D6}" type="parTrans" cxnId="{5B49EB3E-859D-4818-86BA-B351246A114E}">
      <dgm:prSet/>
      <dgm:spPr/>
      <dgm:t>
        <a:bodyPr/>
        <a:lstStyle/>
        <a:p>
          <a:endParaRPr lang="es-CL"/>
        </a:p>
      </dgm:t>
    </dgm:pt>
    <dgm:pt modelId="{BAA0CE51-04C0-451E-B335-AF5ED6CB0B62}" type="sibTrans" cxnId="{5B49EB3E-859D-4818-86BA-B351246A114E}">
      <dgm:prSet/>
      <dgm:spPr/>
      <dgm:t>
        <a:bodyPr/>
        <a:lstStyle/>
        <a:p>
          <a:endParaRPr lang="es-CL"/>
        </a:p>
      </dgm:t>
    </dgm:pt>
    <dgm:pt modelId="{56BB16E3-F013-4FE9-A20A-6E6E7CC7F0A9}">
      <dgm:prSet/>
      <dgm:spPr/>
      <dgm:t>
        <a:bodyPr/>
        <a:lstStyle/>
        <a:p>
          <a:r>
            <a:rPr lang="es-ES_tradnl" dirty="0" smtClean="0">
              <a:sym typeface="Wingdings" pitchFamily="2" charset="2"/>
            </a:rPr>
            <a:t>Pruebas sobre </a:t>
          </a:r>
          <a:r>
            <a:rPr lang="es-ES_tradnl" dirty="0" smtClean="0"/>
            <a:t>sintaxis, buenas prácticas, etc.</a:t>
          </a:r>
          <a:endParaRPr lang="es-ES_tradnl" dirty="0"/>
        </a:p>
      </dgm:t>
    </dgm:pt>
    <dgm:pt modelId="{B1E5FC20-C233-4354-88F5-42A2EF5EEB5A}" type="parTrans" cxnId="{DE1EE667-5193-4896-852B-8DF8F0C91E95}">
      <dgm:prSet/>
      <dgm:spPr/>
      <dgm:t>
        <a:bodyPr/>
        <a:lstStyle/>
        <a:p>
          <a:endParaRPr lang="es-CL"/>
        </a:p>
      </dgm:t>
    </dgm:pt>
    <dgm:pt modelId="{87168397-82E5-427D-BAEC-BCE9A881DB3D}" type="sibTrans" cxnId="{DE1EE667-5193-4896-852B-8DF8F0C91E95}">
      <dgm:prSet/>
      <dgm:spPr/>
      <dgm:t>
        <a:bodyPr/>
        <a:lstStyle/>
        <a:p>
          <a:endParaRPr lang="es-CL"/>
        </a:p>
      </dgm:t>
    </dgm:pt>
    <dgm:pt modelId="{A97D302E-EA00-49C1-9F11-5D50B62E4618}">
      <dgm:prSet/>
      <dgm:spPr/>
      <dgm:t>
        <a:bodyPr/>
        <a:lstStyle/>
        <a:p>
          <a:r>
            <a:rPr lang="es-ES_tradnl" dirty="0" smtClean="0"/>
            <a:t>Ejemplo: Los nombres de métodos deben ser verbos.</a:t>
          </a:r>
          <a:endParaRPr lang="es-ES_tradnl" dirty="0"/>
        </a:p>
      </dgm:t>
    </dgm:pt>
    <dgm:pt modelId="{DC98292D-46B5-4421-9038-66B51A2CF800}" type="parTrans" cxnId="{CDFAA4D6-16D6-41B2-A14D-D4D43A490C8B}">
      <dgm:prSet/>
      <dgm:spPr/>
      <dgm:t>
        <a:bodyPr/>
        <a:lstStyle/>
        <a:p>
          <a:endParaRPr lang="es-CL"/>
        </a:p>
      </dgm:t>
    </dgm:pt>
    <dgm:pt modelId="{20F22FE0-FDED-432B-BB98-69578FBDFA89}" type="sibTrans" cxnId="{CDFAA4D6-16D6-41B2-A14D-D4D43A490C8B}">
      <dgm:prSet/>
      <dgm:spPr/>
      <dgm:t>
        <a:bodyPr/>
        <a:lstStyle/>
        <a:p>
          <a:endParaRPr lang="es-CL"/>
        </a:p>
      </dgm:t>
    </dgm:pt>
    <dgm:pt modelId="{9AE86F18-679D-47AB-8AE9-3FB943743506}">
      <dgm:prSet/>
      <dgm:spPr/>
      <dgm:t>
        <a:bodyPr/>
        <a:lstStyle/>
        <a:p>
          <a:r>
            <a:rPr lang="es-ES_tradnl" dirty="0" smtClean="0">
              <a:sym typeface="Wingdings" pitchFamily="2" charset="2"/>
            </a:rPr>
            <a:t>Pruebas sobre l</a:t>
          </a:r>
          <a:r>
            <a:rPr lang="es-ES_tradnl" dirty="0" smtClean="0"/>
            <a:t>íneas de código sin lógica, se revisan de forma independiente.</a:t>
          </a:r>
          <a:endParaRPr lang="es-ES_tradnl" dirty="0"/>
        </a:p>
      </dgm:t>
    </dgm:pt>
    <dgm:pt modelId="{A253E7A9-11B7-4EC1-A7B1-108094E3735E}" type="parTrans" cxnId="{2F35DE5B-75ED-4B35-8C56-17E8FD523C89}">
      <dgm:prSet/>
      <dgm:spPr/>
      <dgm:t>
        <a:bodyPr/>
        <a:lstStyle/>
        <a:p>
          <a:endParaRPr lang="es-CL"/>
        </a:p>
      </dgm:t>
    </dgm:pt>
    <dgm:pt modelId="{A8BC84F4-5B2B-47E0-A76F-61E5C63EB50B}" type="sibTrans" cxnId="{2F35DE5B-75ED-4B35-8C56-17E8FD523C89}">
      <dgm:prSet/>
      <dgm:spPr/>
      <dgm:t>
        <a:bodyPr/>
        <a:lstStyle/>
        <a:p>
          <a:endParaRPr lang="es-CL"/>
        </a:p>
      </dgm:t>
    </dgm:pt>
    <dgm:pt modelId="{61C84084-A3C0-4169-95F0-9C51CBB61152}">
      <dgm:prSet/>
      <dgm:spPr/>
      <dgm:t>
        <a:bodyPr/>
        <a:lstStyle/>
        <a:p>
          <a:r>
            <a:rPr lang="es-ES_tradnl" dirty="0" smtClean="0">
              <a:sym typeface="Wingdings" pitchFamily="2" charset="2"/>
            </a:rPr>
            <a:t>Revisión de </a:t>
          </a:r>
          <a:r>
            <a:rPr lang="es-ES_tradnl" dirty="0" smtClean="0"/>
            <a:t>métricas, que porcentaje se han probado, % de defectos.</a:t>
          </a:r>
          <a:endParaRPr lang="es-AR" dirty="0"/>
        </a:p>
      </dgm:t>
    </dgm:pt>
    <dgm:pt modelId="{6BCA80F9-3BED-405E-B53D-CB5D56D21CFF}" type="parTrans" cxnId="{F38A0B25-CF63-4EB3-B554-7F05050152BC}">
      <dgm:prSet/>
      <dgm:spPr/>
      <dgm:t>
        <a:bodyPr/>
        <a:lstStyle/>
        <a:p>
          <a:endParaRPr lang="es-CL"/>
        </a:p>
      </dgm:t>
    </dgm:pt>
    <dgm:pt modelId="{AF214434-97F9-4F12-8F1F-F6B13A4291AA}" type="sibTrans" cxnId="{F38A0B25-CF63-4EB3-B554-7F05050152BC}">
      <dgm:prSet/>
      <dgm:spPr/>
      <dgm:t>
        <a:bodyPr/>
        <a:lstStyle/>
        <a:p>
          <a:endParaRPr lang="es-CL"/>
        </a:p>
      </dgm:t>
    </dgm:pt>
    <dgm:pt modelId="{90CCF4A8-1DB6-48D9-8CD4-A85CADD7BEEA}">
      <dgm:prSet/>
      <dgm:spPr/>
      <dgm:t>
        <a:bodyPr/>
        <a:lstStyle/>
        <a:p>
          <a:r>
            <a:rPr lang="es-ES_tradnl" dirty="0" smtClean="0"/>
            <a:t>Ejemplo: Función, Línea, Ruta y Entrada/salida</a:t>
          </a:r>
          <a:endParaRPr lang="es-AR" dirty="0"/>
        </a:p>
      </dgm:t>
    </dgm:pt>
    <dgm:pt modelId="{4EEC5C58-3C76-4194-A361-5D9B61BC18B6}" type="parTrans" cxnId="{ADC47108-D4E7-4467-BB23-47A579081938}">
      <dgm:prSet/>
      <dgm:spPr/>
      <dgm:t>
        <a:bodyPr/>
        <a:lstStyle/>
        <a:p>
          <a:endParaRPr lang="es-CL"/>
        </a:p>
      </dgm:t>
    </dgm:pt>
    <dgm:pt modelId="{28D23ACD-DC85-4DE5-B770-1B6EDED98A8E}" type="sibTrans" cxnId="{ADC47108-D4E7-4467-BB23-47A579081938}">
      <dgm:prSet/>
      <dgm:spPr/>
      <dgm:t>
        <a:bodyPr/>
        <a:lstStyle/>
        <a:p>
          <a:endParaRPr lang="es-CL"/>
        </a:p>
      </dgm:t>
    </dgm:pt>
    <dgm:pt modelId="{A426D998-37AE-4C2C-B5A5-E118AA83B0E8}" type="pres">
      <dgm:prSet presAssocID="{153D27AD-38C3-4D9C-AD3E-243352B126E6}" presName="Name0" presStyleCnt="0">
        <dgm:presLayoutVars>
          <dgm:dir/>
          <dgm:resizeHandles val="exact"/>
        </dgm:presLayoutVars>
      </dgm:prSet>
      <dgm:spPr/>
      <dgm:t>
        <a:bodyPr/>
        <a:lstStyle/>
        <a:p>
          <a:endParaRPr lang="es-CL"/>
        </a:p>
      </dgm:t>
    </dgm:pt>
    <dgm:pt modelId="{9E740A40-7758-4D52-B1AE-1E0045D2BFB2}" type="pres">
      <dgm:prSet presAssocID="{DA88E375-6DE7-42AC-8B9B-BA75E8DEBA53}" presName="composite" presStyleCnt="0"/>
      <dgm:spPr/>
    </dgm:pt>
    <dgm:pt modelId="{D3F3D127-39B9-4046-9996-E5982D63C213}" type="pres">
      <dgm:prSet presAssocID="{DA88E375-6DE7-42AC-8B9B-BA75E8DEBA53}" presName="rect1" presStyleLbl="trAlignAcc1" presStyleIdx="0" presStyleCnt="5">
        <dgm:presLayoutVars>
          <dgm:bulletEnabled val="1"/>
        </dgm:presLayoutVars>
      </dgm:prSet>
      <dgm:spPr/>
      <dgm:t>
        <a:bodyPr/>
        <a:lstStyle/>
        <a:p>
          <a:endParaRPr lang="es-CL"/>
        </a:p>
      </dgm:t>
    </dgm:pt>
    <dgm:pt modelId="{1D314229-6577-4775-8D86-DFFBD08E0055}" type="pres">
      <dgm:prSet presAssocID="{DA88E375-6DE7-42AC-8B9B-BA75E8DEBA53}" presName="rect2" presStyleLbl="fgImgPlace1" presStyleIdx="0" presStyleCnt="5"/>
      <dgm:spPr>
        <a:blipFill rotWithShape="1">
          <a:blip xmlns:r="http://schemas.openxmlformats.org/officeDocument/2006/relationships" r:embed="rId1"/>
          <a:stretch>
            <a:fillRect/>
          </a:stretch>
        </a:blipFill>
      </dgm:spPr>
    </dgm:pt>
    <dgm:pt modelId="{EF08B567-54F4-4061-8EB9-224513C9578C}" type="pres">
      <dgm:prSet presAssocID="{B2DF24F5-DB3B-47DB-9D24-14938A9B867A}" presName="sibTrans" presStyleCnt="0"/>
      <dgm:spPr/>
    </dgm:pt>
    <dgm:pt modelId="{C911B6BE-19DF-41BD-9432-2E20DCD29835}" type="pres">
      <dgm:prSet presAssocID="{4595EE79-A511-4473-88A9-89B40E0CCA36}" presName="composite" presStyleCnt="0"/>
      <dgm:spPr/>
    </dgm:pt>
    <dgm:pt modelId="{FE269CA3-FA96-450A-A258-0032A550B250}" type="pres">
      <dgm:prSet presAssocID="{4595EE79-A511-4473-88A9-89B40E0CCA36}" presName="rect1" presStyleLbl="trAlignAcc1" presStyleIdx="1" presStyleCnt="5">
        <dgm:presLayoutVars>
          <dgm:bulletEnabled val="1"/>
        </dgm:presLayoutVars>
      </dgm:prSet>
      <dgm:spPr/>
      <dgm:t>
        <a:bodyPr/>
        <a:lstStyle/>
        <a:p>
          <a:endParaRPr lang="es-CL"/>
        </a:p>
      </dgm:t>
    </dgm:pt>
    <dgm:pt modelId="{529CA413-A8A0-47FC-87DE-8C43C8D4E72E}" type="pres">
      <dgm:prSet presAssocID="{4595EE79-A511-4473-88A9-89B40E0CCA36}" presName="rect2" presStyleLbl="fgImgPlace1" presStyleIdx="1" presStyleCnt="5"/>
      <dgm:spPr>
        <a:blipFill rotWithShape="1">
          <a:blip xmlns:r="http://schemas.openxmlformats.org/officeDocument/2006/relationships" r:embed="rId1"/>
          <a:stretch>
            <a:fillRect/>
          </a:stretch>
        </a:blipFill>
      </dgm:spPr>
    </dgm:pt>
    <dgm:pt modelId="{6A982699-70CE-4A89-BCD1-3E09BB515147}" type="pres">
      <dgm:prSet presAssocID="{2FA849F9-2EEF-4565-8CF2-1ECEB7C8A7E0}" presName="sibTrans" presStyleCnt="0"/>
      <dgm:spPr/>
    </dgm:pt>
    <dgm:pt modelId="{E3A3E9AF-0EA5-4C19-85F8-2FA5FF825ECA}" type="pres">
      <dgm:prSet presAssocID="{30F66628-3BDC-46B1-A9B5-AB2F492DFCCD}" presName="composite" presStyleCnt="0"/>
      <dgm:spPr/>
    </dgm:pt>
    <dgm:pt modelId="{737BE78E-03D8-4C1A-B6DB-46BA7821172E}" type="pres">
      <dgm:prSet presAssocID="{30F66628-3BDC-46B1-A9B5-AB2F492DFCCD}" presName="rect1" presStyleLbl="trAlignAcc1" presStyleIdx="2" presStyleCnt="5">
        <dgm:presLayoutVars>
          <dgm:bulletEnabled val="1"/>
        </dgm:presLayoutVars>
      </dgm:prSet>
      <dgm:spPr/>
      <dgm:t>
        <a:bodyPr/>
        <a:lstStyle/>
        <a:p>
          <a:endParaRPr lang="es-CL"/>
        </a:p>
      </dgm:t>
    </dgm:pt>
    <dgm:pt modelId="{3633A15C-9C91-4317-B28F-031305835C59}" type="pres">
      <dgm:prSet presAssocID="{30F66628-3BDC-46B1-A9B5-AB2F492DFCCD}" presName="rect2" presStyleLbl="fgImgPlace1" presStyleIdx="2" presStyleCnt="5"/>
      <dgm:spPr>
        <a:blipFill rotWithShape="1">
          <a:blip xmlns:r="http://schemas.openxmlformats.org/officeDocument/2006/relationships" r:embed="rId1"/>
          <a:stretch>
            <a:fillRect/>
          </a:stretch>
        </a:blipFill>
      </dgm:spPr>
    </dgm:pt>
    <dgm:pt modelId="{504B7961-C676-4B44-BC28-1A0433C4AED1}" type="pres">
      <dgm:prSet presAssocID="{085B48BE-FBA3-4E5D-964C-D4E03D18590E}" presName="sibTrans" presStyleCnt="0"/>
      <dgm:spPr/>
    </dgm:pt>
    <dgm:pt modelId="{5F430363-4655-43DC-A8CE-1CF4E4D7C977}" type="pres">
      <dgm:prSet presAssocID="{E0247965-ED11-4623-9A82-40DDA9900271}" presName="composite" presStyleCnt="0"/>
      <dgm:spPr/>
    </dgm:pt>
    <dgm:pt modelId="{A02EBD79-007D-451F-8B9D-BFC014B82C25}" type="pres">
      <dgm:prSet presAssocID="{E0247965-ED11-4623-9A82-40DDA9900271}" presName="rect1" presStyleLbl="trAlignAcc1" presStyleIdx="3" presStyleCnt="5">
        <dgm:presLayoutVars>
          <dgm:bulletEnabled val="1"/>
        </dgm:presLayoutVars>
      </dgm:prSet>
      <dgm:spPr/>
      <dgm:t>
        <a:bodyPr/>
        <a:lstStyle/>
        <a:p>
          <a:endParaRPr lang="es-CL"/>
        </a:p>
      </dgm:t>
    </dgm:pt>
    <dgm:pt modelId="{D01F0F8F-F08E-40E5-882A-7818BE656039}" type="pres">
      <dgm:prSet presAssocID="{E0247965-ED11-4623-9A82-40DDA9900271}" presName="rect2" presStyleLbl="fgImgPlace1" presStyleIdx="3" presStyleCnt="5"/>
      <dgm:spPr>
        <a:blipFill rotWithShape="1">
          <a:blip xmlns:r="http://schemas.openxmlformats.org/officeDocument/2006/relationships" r:embed="rId1"/>
          <a:stretch>
            <a:fillRect/>
          </a:stretch>
        </a:blipFill>
      </dgm:spPr>
    </dgm:pt>
    <dgm:pt modelId="{608FFE9B-414A-4119-9D2F-AE817C78F6BF}" type="pres">
      <dgm:prSet presAssocID="{5CAB4CB4-CB57-4ED7-83E7-07E4EAD610FB}" presName="sibTrans" presStyleCnt="0"/>
      <dgm:spPr/>
    </dgm:pt>
    <dgm:pt modelId="{E8E041DF-B0B9-49E9-8EAC-118F9C3FAB2D}" type="pres">
      <dgm:prSet presAssocID="{4868D786-2714-4841-9185-E3155EC6C5B8}" presName="composite" presStyleCnt="0"/>
      <dgm:spPr/>
    </dgm:pt>
    <dgm:pt modelId="{A827B16D-EA4C-4071-89F0-5DA3B6C2BCEB}" type="pres">
      <dgm:prSet presAssocID="{4868D786-2714-4841-9185-E3155EC6C5B8}" presName="rect1" presStyleLbl="trAlignAcc1" presStyleIdx="4" presStyleCnt="5">
        <dgm:presLayoutVars>
          <dgm:bulletEnabled val="1"/>
        </dgm:presLayoutVars>
      </dgm:prSet>
      <dgm:spPr/>
      <dgm:t>
        <a:bodyPr/>
        <a:lstStyle/>
        <a:p>
          <a:endParaRPr lang="es-CL"/>
        </a:p>
      </dgm:t>
    </dgm:pt>
    <dgm:pt modelId="{60E91E01-A27A-4814-9A3D-D4C41F8CDEDC}" type="pres">
      <dgm:prSet presAssocID="{4868D786-2714-4841-9185-E3155EC6C5B8}" presName="rect2" presStyleLbl="fgImgPlace1" presStyleIdx="4" presStyleCnt="5"/>
      <dgm:spPr>
        <a:blipFill rotWithShape="1">
          <a:blip xmlns:r="http://schemas.openxmlformats.org/officeDocument/2006/relationships" r:embed="rId1"/>
          <a:stretch>
            <a:fillRect/>
          </a:stretch>
        </a:blipFill>
      </dgm:spPr>
    </dgm:pt>
  </dgm:ptLst>
  <dgm:cxnLst>
    <dgm:cxn modelId="{B64B611D-A204-4523-A689-4A9AACADDF37}" type="presOf" srcId="{56BB16E3-F013-4FE9-A20A-6E6E7CC7F0A9}" destId="{737BE78E-03D8-4C1A-B6DB-46BA7821172E}" srcOrd="0" destOrd="1" presId="urn:microsoft.com/office/officeart/2008/layout/PictureStrips"/>
    <dgm:cxn modelId="{BABC9E20-C331-4184-BD08-36D1691DF8FE}" type="presOf" srcId="{A97D302E-EA00-49C1-9F11-5D50B62E4618}" destId="{737BE78E-03D8-4C1A-B6DB-46BA7821172E}" srcOrd="0" destOrd="2" presId="urn:microsoft.com/office/officeart/2008/layout/PictureStrips"/>
    <dgm:cxn modelId="{EE7D4C16-69C8-41DE-8ED2-5544D9288491}" srcId="{153D27AD-38C3-4D9C-AD3E-243352B126E6}" destId="{30F66628-3BDC-46B1-A9B5-AB2F492DFCCD}" srcOrd="2" destOrd="0" parTransId="{DF370367-A232-403C-9C54-1813A9219657}" sibTransId="{085B48BE-FBA3-4E5D-964C-D4E03D18590E}"/>
    <dgm:cxn modelId="{ADC47108-D4E7-4467-BB23-47A579081938}" srcId="{61C84084-A3C0-4169-95F0-9C51CBB61152}" destId="{90CCF4A8-1DB6-48D9-8CD4-A85CADD7BEEA}" srcOrd="0" destOrd="0" parTransId="{4EEC5C58-3C76-4194-A361-5D9B61BC18B6}" sibTransId="{28D23ACD-DC85-4DE5-B770-1B6EDED98A8E}"/>
    <dgm:cxn modelId="{69B46270-E05F-4C9D-B3C2-C5B498FFD110}" type="presOf" srcId="{9AE86F18-679D-47AB-8AE9-3FB943743506}" destId="{A02EBD79-007D-451F-8B9D-BFC014B82C25}" srcOrd="0" destOrd="1" presId="urn:microsoft.com/office/officeart/2008/layout/PictureStrips"/>
    <dgm:cxn modelId="{166E6527-F577-4B6E-BB75-D38228D3100D}" srcId="{DA88E375-6DE7-42AC-8B9B-BA75E8DEBA53}" destId="{C5A74827-C957-4F1F-A399-D73AB47B5F8B}" srcOrd="0" destOrd="0" parTransId="{41DB808F-FB25-4E56-B544-34A9766CD0D8}" sibTransId="{26F167FC-BDFC-42F6-B38C-FA5215E53F19}"/>
    <dgm:cxn modelId="{570A4B20-0901-4F8C-8E81-3BC76231EC2D}" type="presOf" srcId="{A1FE7E47-775E-4FC8-BABE-3F9D6A45B78F}" destId="{D3F3D127-39B9-4046-9996-E5982D63C213}" srcOrd="0" destOrd="2" presId="urn:microsoft.com/office/officeart/2008/layout/PictureStrips"/>
    <dgm:cxn modelId="{2F35DE5B-75ED-4B35-8C56-17E8FD523C89}" srcId="{E0247965-ED11-4623-9A82-40DDA9900271}" destId="{9AE86F18-679D-47AB-8AE9-3FB943743506}" srcOrd="0" destOrd="0" parTransId="{A253E7A9-11B7-4EC1-A7B1-108094E3735E}" sibTransId="{A8BC84F4-5B2B-47E0-A76F-61E5C63EB50B}"/>
    <dgm:cxn modelId="{CDFAA4D6-16D6-41B2-A14D-D4D43A490C8B}" srcId="{56BB16E3-F013-4FE9-A20A-6E6E7CC7F0A9}" destId="{A97D302E-EA00-49C1-9F11-5D50B62E4618}" srcOrd="0" destOrd="0" parTransId="{DC98292D-46B5-4421-9038-66B51A2CF800}" sibTransId="{20F22FE0-FDED-432B-BB98-69578FBDFA89}"/>
    <dgm:cxn modelId="{DE1EE667-5193-4896-852B-8DF8F0C91E95}" srcId="{30F66628-3BDC-46B1-A9B5-AB2F492DFCCD}" destId="{56BB16E3-F013-4FE9-A20A-6E6E7CC7F0A9}" srcOrd="0" destOrd="0" parTransId="{B1E5FC20-C233-4354-88F5-42A2EF5EEB5A}" sibTransId="{87168397-82E5-427D-BAEC-BCE9A881DB3D}"/>
    <dgm:cxn modelId="{46EF8909-0E8A-46AC-8B1C-DDEE86A690E5}" type="presOf" srcId="{DA88E375-6DE7-42AC-8B9B-BA75E8DEBA53}" destId="{D3F3D127-39B9-4046-9996-E5982D63C213}" srcOrd="0" destOrd="0" presId="urn:microsoft.com/office/officeart/2008/layout/PictureStrips"/>
    <dgm:cxn modelId="{799D73E8-123F-4F12-9294-1EA1563B6A1F}" srcId="{C5A74827-C957-4F1F-A399-D73AB47B5F8B}" destId="{A1FE7E47-775E-4FC8-BABE-3F9D6A45B78F}" srcOrd="0" destOrd="0" parTransId="{39B48AFF-7C18-4ED2-AA96-A27BE3E1275C}" sibTransId="{E9AB6787-B2BA-462C-A6CE-414A9EE26D5A}"/>
    <dgm:cxn modelId="{15A7F9A9-3A97-4EBF-A620-5053A125F84B}" type="presOf" srcId="{550652E7-6E93-4A48-AE50-ABD3CBE9AB8D}" destId="{FE269CA3-FA96-450A-A258-0032A550B250}" srcOrd="0" destOrd="2" presId="urn:microsoft.com/office/officeart/2008/layout/PictureStrips"/>
    <dgm:cxn modelId="{4FAFC173-12B9-4DB6-8E72-928CD81D70EA}" type="presOf" srcId="{C5A74827-C957-4F1F-A399-D73AB47B5F8B}" destId="{D3F3D127-39B9-4046-9996-E5982D63C213}" srcOrd="0" destOrd="1" presId="urn:microsoft.com/office/officeart/2008/layout/PictureStrips"/>
    <dgm:cxn modelId="{6805DC4A-2190-4763-9FDD-1F51E765D8E4}" srcId="{4595EE79-A511-4473-88A9-89B40E0CCA36}" destId="{E1261BC3-DF5D-4B05-AD5B-DDB598696C66}" srcOrd="0" destOrd="0" parTransId="{07CAB3F0-0EEF-4CD1-8A01-5F4D0A057709}" sibTransId="{8C906987-30FD-4215-BFCD-6734675F8CD7}"/>
    <dgm:cxn modelId="{03019F78-0E5A-4B1E-8507-C06FFF46CECE}" type="presOf" srcId="{4868D786-2714-4841-9185-E3155EC6C5B8}" destId="{A827B16D-EA4C-4071-89F0-5DA3B6C2BCEB}" srcOrd="0" destOrd="0" presId="urn:microsoft.com/office/officeart/2008/layout/PictureStrips"/>
    <dgm:cxn modelId="{C286CC39-B02F-42CA-94C7-A4438471C50B}" srcId="{153D27AD-38C3-4D9C-AD3E-243352B126E6}" destId="{4595EE79-A511-4473-88A9-89B40E0CCA36}" srcOrd="1" destOrd="0" parTransId="{34A6806B-DF91-4B46-8598-33B2061CF486}" sibTransId="{2FA849F9-2EEF-4565-8CF2-1ECEB7C8A7E0}"/>
    <dgm:cxn modelId="{040B1666-48A4-4F4E-B151-4D10EA685140}" type="presOf" srcId="{30F66628-3BDC-46B1-A9B5-AB2F492DFCCD}" destId="{737BE78E-03D8-4C1A-B6DB-46BA7821172E}" srcOrd="0" destOrd="0" presId="urn:microsoft.com/office/officeart/2008/layout/PictureStrips"/>
    <dgm:cxn modelId="{03EBB7A4-821C-495D-B667-143433D34211}" type="presOf" srcId="{61C84084-A3C0-4169-95F0-9C51CBB61152}" destId="{A827B16D-EA4C-4071-89F0-5DA3B6C2BCEB}" srcOrd="0" destOrd="1" presId="urn:microsoft.com/office/officeart/2008/layout/PictureStrips"/>
    <dgm:cxn modelId="{F38A0B25-CF63-4EB3-B554-7F05050152BC}" srcId="{4868D786-2714-4841-9185-E3155EC6C5B8}" destId="{61C84084-A3C0-4169-95F0-9C51CBB61152}" srcOrd="0" destOrd="0" parTransId="{6BCA80F9-3BED-405E-B53D-CB5D56D21CFF}" sibTransId="{AF214434-97F9-4F12-8F1F-F6B13A4291AA}"/>
    <dgm:cxn modelId="{5B49EB3E-859D-4818-86BA-B351246A114E}" srcId="{E1261BC3-DF5D-4B05-AD5B-DDB598696C66}" destId="{550652E7-6E93-4A48-AE50-ABD3CBE9AB8D}" srcOrd="0" destOrd="0" parTransId="{F9367986-7AD2-4D80-BAC1-66527B63C7D6}" sibTransId="{BAA0CE51-04C0-451E-B335-AF5ED6CB0B62}"/>
    <dgm:cxn modelId="{17E3AF5E-9A5D-4349-8081-FC12FC573FE2}" type="presOf" srcId="{E1261BC3-DF5D-4B05-AD5B-DDB598696C66}" destId="{FE269CA3-FA96-450A-A258-0032A550B250}" srcOrd="0" destOrd="1" presId="urn:microsoft.com/office/officeart/2008/layout/PictureStrips"/>
    <dgm:cxn modelId="{0CA89AFE-D02A-4CDA-98C7-445799EC4C9D}" type="presOf" srcId="{4595EE79-A511-4473-88A9-89B40E0CCA36}" destId="{FE269CA3-FA96-450A-A258-0032A550B250}" srcOrd="0" destOrd="0" presId="urn:microsoft.com/office/officeart/2008/layout/PictureStrips"/>
    <dgm:cxn modelId="{A6EC1E02-CEF3-49AA-BEA3-3BCEA2DA6819}" srcId="{153D27AD-38C3-4D9C-AD3E-243352B126E6}" destId="{4868D786-2714-4841-9185-E3155EC6C5B8}" srcOrd="4" destOrd="0" parTransId="{3E4C62F3-AFCE-48C3-B81A-6F841274EDB5}" sibTransId="{37AD31E4-1C4F-4F3C-96CA-6B3E4CB80245}"/>
    <dgm:cxn modelId="{656CF445-F2F7-4B2E-A0E6-6A2242360C89}" srcId="{153D27AD-38C3-4D9C-AD3E-243352B126E6}" destId="{DA88E375-6DE7-42AC-8B9B-BA75E8DEBA53}" srcOrd="0" destOrd="0" parTransId="{5518EDD7-99CE-4380-B5CD-08C8D4F29EA5}" sibTransId="{B2DF24F5-DB3B-47DB-9D24-14938A9B867A}"/>
    <dgm:cxn modelId="{1AAA35A6-E48A-4673-B042-5EB861888DCC}" type="presOf" srcId="{153D27AD-38C3-4D9C-AD3E-243352B126E6}" destId="{A426D998-37AE-4C2C-B5A5-E118AA83B0E8}" srcOrd="0" destOrd="0" presId="urn:microsoft.com/office/officeart/2008/layout/PictureStrips"/>
    <dgm:cxn modelId="{459F4D0A-07BD-4303-A3AD-C909268296D1}" type="presOf" srcId="{90CCF4A8-1DB6-48D9-8CD4-A85CADD7BEEA}" destId="{A827B16D-EA4C-4071-89F0-5DA3B6C2BCEB}" srcOrd="0" destOrd="2" presId="urn:microsoft.com/office/officeart/2008/layout/PictureStrips"/>
    <dgm:cxn modelId="{CABE76F0-0FA4-4CEA-8B6F-3748004D999A}" type="presOf" srcId="{E0247965-ED11-4623-9A82-40DDA9900271}" destId="{A02EBD79-007D-451F-8B9D-BFC014B82C25}" srcOrd="0" destOrd="0" presId="urn:microsoft.com/office/officeart/2008/layout/PictureStrips"/>
    <dgm:cxn modelId="{058F5AA7-C59D-4440-90C5-70AF03E9527C}" srcId="{153D27AD-38C3-4D9C-AD3E-243352B126E6}" destId="{E0247965-ED11-4623-9A82-40DDA9900271}" srcOrd="3" destOrd="0" parTransId="{81FC98C0-1612-4012-A3D3-9C70B235D055}" sibTransId="{5CAB4CB4-CB57-4ED7-83E7-07E4EAD610FB}"/>
    <dgm:cxn modelId="{A511C064-A742-49B7-AFFF-E819132B6C1B}" type="presParOf" srcId="{A426D998-37AE-4C2C-B5A5-E118AA83B0E8}" destId="{9E740A40-7758-4D52-B1AE-1E0045D2BFB2}" srcOrd="0" destOrd="0" presId="urn:microsoft.com/office/officeart/2008/layout/PictureStrips"/>
    <dgm:cxn modelId="{4C8006BB-ABAF-4424-B838-229294FCB248}" type="presParOf" srcId="{9E740A40-7758-4D52-B1AE-1E0045D2BFB2}" destId="{D3F3D127-39B9-4046-9996-E5982D63C213}" srcOrd="0" destOrd="0" presId="urn:microsoft.com/office/officeart/2008/layout/PictureStrips"/>
    <dgm:cxn modelId="{CA636ED4-97BD-4FA4-8396-093B27221FB0}" type="presParOf" srcId="{9E740A40-7758-4D52-B1AE-1E0045D2BFB2}" destId="{1D314229-6577-4775-8D86-DFFBD08E0055}" srcOrd="1" destOrd="0" presId="urn:microsoft.com/office/officeart/2008/layout/PictureStrips"/>
    <dgm:cxn modelId="{9774FFBD-B59A-456E-9451-49F21784939A}" type="presParOf" srcId="{A426D998-37AE-4C2C-B5A5-E118AA83B0E8}" destId="{EF08B567-54F4-4061-8EB9-224513C9578C}" srcOrd="1" destOrd="0" presId="urn:microsoft.com/office/officeart/2008/layout/PictureStrips"/>
    <dgm:cxn modelId="{A35DD007-90E8-4614-9DC6-E87653A279D8}" type="presParOf" srcId="{A426D998-37AE-4C2C-B5A5-E118AA83B0E8}" destId="{C911B6BE-19DF-41BD-9432-2E20DCD29835}" srcOrd="2" destOrd="0" presId="urn:microsoft.com/office/officeart/2008/layout/PictureStrips"/>
    <dgm:cxn modelId="{8328AE75-D702-421E-B070-C9B8CDEB79F8}" type="presParOf" srcId="{C911B6BE-19DF-41BD-9432-2E20DCD29835}" destId="{FE269CA3-FA96-450A-A258-0032A550B250}" srcOrd="0" destOrd="0" presId="urn:microsoft.com/office/officeart/2008/layout/PictureStrips"/>
    <dgm:cxn modelId="{47C51870-5C34-450F-B2C7-6C098668E91F}" type="presParOf" srcId="{C911B6BE-19DF-41BD-9432-2E20DCD29835}" destId="{529CA413-A8A0-47FC-87DE-8C43C8D4E72E}" srcOrd="1" destOrd="0" presId="urn:microsoft.com/office/officeart/2008/layout/PictureStrips"/>
    <dgm:cxn modelId="{1F638F37-5F92-46EC-9D3E-EF0C9CF508FC}" type="presParOf" srcId="{A426D998-37AE-4C2C-B5A5-E118AA83B0E8}" destId="{6A982699-70CE-4A89-BCD1-3E09BB515147}" srcOrd="3" destOrd="0" presId="urn:microsoft.com/office/officeart/2008/layout/PictureStrips"/>
    <dgm:cxn modelId="{74A195C8-F93E-4036-B02C-14FAEDB39027}" type="presParOf" srcId="{A426D998-37AE-4C2C-B5A5-E118AA83B0E8}" destId="{E3A3E9AF-0EA5-4C19-85F8-2FA5FF825ECA}" srcOrd="4" destOrd="0" presId="urn:microsoft.com/office/officeart/2008/layout/PictureStrips"/>
    <dgm:cxn modelId="{B8058A40-53C7-4929-9032-C9D6363B4551}" type="presParOf" srcId="{E3A3E9AF-0EA5-4C19-85F8-2FA5FF825ECA}" destId="{737BE78E-03D8-4C1A-B6DB-46BA7821172E}" srcOrd="0" destOrd="0" presId="urn:microsoft.com/office/officeart/2008/layout/PictureStrips"/>
    <dgm:cxn modelId="{31ACB8CD-9F18-4430-BF25-49AB7B49A897}" type="presParOf" srcId="{E3A3E9AF-0EA5-4C19-85F8-2FA5FF825ECA}" destId="{3633A15C-9C91-4317-B28F-031305835C59}" srcOrd="1" destOrd="0" presId="urn:microsoft.com/office/officeart/2008/layout/PictureStrips"/>
    <dgm:cxn modelId="{E64DF33E-A5BD-450D-98E7-2C61C845A81F}" type="presParOf" srcId="{A426D998-37AE-4C2C-B5A5-E118AA83B0E8}" destId="{504B7961-C676-4B44-BC28-1A0433C4AED1}" srcOrd="5" destOrd="0" presId="urn:microsoft.com/office/officeart/2008/layout/PictureStrips"/>
    <dgm:cxn modelId="{9460653D-3A8F-492A-810E-B3D7BEDD0671}" type="presParOf" srcId="{A426D998-37AE-4C2C-B5A5-E118AA83B0E8}" destId="{5F430363-4655-43DC-A8CE-1CF4E4D7C977}" srcOrd="6" destOrd="0" presId="urn:microsoft.com/office/officeart/2008/layout/PictureStrips"/>
    <dgm:cxn modelId="{31C90F68-86EF-40A6-A5B5-BBE83107EC37}" type="presParOf" srcId="{5F430363-4655-43DC-A8CE-1CF4E4D7C977}" destId="{A02EBD79-007D-451F-8B9D-BFC014B82C25}" srcOrd="0" destOrd="0" presId="urn:microsoft.com/office/officeart/2008/layout/PictureStrips"/>
    <dgm:cxn modelId="{14704683-2EB8-4842-90AA-B5900DABAAB7}" type="presParOf" srcId="{5F430363-4655-43DC-A8CE-1CF4E4D7C977}" destId="{D01F0F8F-F08E-40E5-882A-7818BE656039}" srcOrd="1" destOrd="0" presId="urn:microsoft.com/office/officeart/2008/layout/PictureStrips"/>
    <dgm:cxn modelId="{9E0E98B0-E182-4FF9-84EC-B23999F3F0A8}" type="presParOf" srcId="{A426D998-37AE-4C2C-B5A5-E118AA83B0E8}" destId="{608FFE9B-414A-4119-9D2F-AE817C78F6BF}" srcOrd="7" destOrd="0" presId="urn:microsoft.com/office/officeart/2008/layout/PictureStrips"/>
    <dgm:cxn modelId="{8F2C50B5-E3E1-4331-92C1-7738BAE9A0C3}" type="presParOf" srcId="{A426D998-37AE-4C2C-B5A5-E118AA83B0E8}" destId="{E8E041DF-B0B9-49E9-8EAC-118F9C3FAB2D}" srcOrd="8" destOrd="0" presId="urn:microsoft.com/office/officeart/2008/layout/PictureStrips"/>
    <dgm:cxn modelId="{16C1694F-C4FE-42A7-8EC9-66A82FCAF7A4}" type="presParOf" srcId="{E8E041DF-B0B9-49E9-8EAC-118F9C3FAB2D}" destId="{A827B16D-EA4C-4071-89F0-5DA3B6C2BCEB}" srcOrd="0" destOrd="0" presId="urn:microsoft.com/office/officeart/2008/layout/PictureStrips"/>
    <dgm:cxn modelId="{493BFF08-05D9-4067-BA01-C72C2811125B}" type="presParOf" srcId="{E8E041DF-B0B9-49E9-8EAC-118F9C3FAB2D}" destId="{60E91E01-A27A-4814-9A3D-D4C41F8CDEDC}" srcOrd="1" destOrd="0" presId="urn:microsoft.com/office/officeart/2008/layout/PictureStrip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E3A7A9D-C636-43C2-831D-DA80AE0875D8}" type="doc">
      <dgm:prSet loTypeId="urn:microsoft.com/office/officeart/2005/8/layout/pyramid2" loCatId="list" qsTypeId="urn:microsoft.com/office/officeart/2005/8/quickstyle/simple2" qsCatId="simple" csTypeId="urn:microsoft.com/office/officeart/2005/8/colors/colorful3" csCatId="colorful" phldr="1"/>
      <dgm:spPr/>
      <dgm:t>
        <a:bodyPr/>
        <a:lstStyle/>
        <a:p>
          <a:endParaRPr lang="es-CL"/>
        </a:p>
      </dgm:t>
    </dgm:pt>
    <dgm:pt modelId="{5977044F-DF13-4EA1-A6CE-25EFD5F46270}">
      <dgm:prSet phldrT="[Texto]"/>
      <dgm:spPr/>
      <dgm:t>
        <a:bodyPr/>
        <a:lstStyle/>
        <a:p>
          <a:r>
            <a:rPr lang="es-CL" dirty="0" smtClean="0"/>
            <a:t>Detecta defectos en etapas tempranas de desarrollo.</a:t>
          </a:r>
          <a:endParaRPr lang="es-CL" dirty="0"/>
        </a:p>
      </dgm:t>
    </dgm:pt>
    <dgm:pt modelId="{D128662C-AEF5-4FF5-9B09-80C502D6C66B}" type="parTrans" cxnId="{AF7BF381-4823-438E-A677-DBC1E41C7F31}">
      <dgm:prSet/>
      <dgm:spPr/>
      <dgm:t>
        <a:bodyPr/>
        <a:lstStyle/>
        <a:p>
          <a:endParaRPr lang="es-CL"/>
        </a:p>
      </dgm:t>
    </dgm:pt>
    <dgm:pt modelId="{D56AC1BA-3333-4CA2-937E-FA6D95F1ED7B}" type="sibTrans" cxnId="{AF7BF381-4823-438E-A677-DBC1E41C7F31}">
      <dgm:prSet/>
      <dgm:spPr/>
      <dgm:t>
        <a:bodyPr/>
        <a:lstStyle/>
        <a:p>
          <a:endParaRPr lang="es-CL"/>
        </a:p>
      </dgm:t>
    </dgm:pt>
    <dgm:pt modelId="{E137C43F-DE48-48B7-AFE4-B3E6798AF32F}">
      <dgm:prSet/>
      <dgm:spPr/>
      <dgm:t>
        <a:bodyPr/>
        <a:lstStyle/>
        <a:p>
          <a:r>
            <a:rPr lang="es-CL" dirty="0" smtClean="0"/>
            <a:t>Es más barato eliminar defectos en documentos que en el código.</a:t>
          </a:r>
        </a:p>
      </dgm:t>
    </dgm:pt>
    <dgm:pt modelId="{E6E13E36-E747-436C-AE89-53D97A8A53A1}" type="parTrans" cxnId="{8C5ADF07-731B-4548-A2C2-D2BCA49EB803}">
      <dgm:prSet/>
      <dgm:spPr/>
      <dgm:t>
        <a:bodyPr/>
        <a:lstStyle/>
        <a:p>
          <a:endParaRPr lang="es-CL"/>
        </a:p>
      </dgm:t>
    </dgm:pt>
    <dgm:pt modelId="{2AF8692B-30C7-4990-89AA-3D9BBBD479E9}" type="sibTrans" cxnId="{8C5ADF07-731B-4548-A2C2-D2BCA49EB803}">
      <dgm:prSet/>
      <dgm:spPr/>
      <dgm:t>
        <a:bodyPr/>
        <a:lstStyle/>
        <a:p>
          <a:endParaRPr lang="es-CL"/>
        </a:p>
      </dgm:t>
    </dgm:pt>
    <dgm:pt modelId="{201B8E52-9226-4B20-A83E-1C19BA94B722}">
      <dgm:prSet/>
      <dgm:spPr/>
      <dgm:t>
        <a:bodyPr/>
        <a:lstStyle/>
        <a:p>
          <a:r>
            <a:rPr lang="es-CL" dirty="0" smtClean="0"/>
            <a:t>Cualquier producto puede ser revisado.</a:t>
          </a:r>
        </a:p>
      </dgm:t>
    </dgm:pt>
    <dgm:pt modelId="{1A2CD401-844A-4422-97F2-7EAAC06B60F4}" type="parTrans" cxnId="{D8383725-CAC5-4C6B-B5C7-FE6E14A5A1E0}">
      <dgm:prSet/>
      <dgm:spPr/>
      <dgm:t>
        <a:bodyPr/>
        <a:lstStyle/>
        <a:p>
          <a:endParaRPr lang="es-CL"/>
        </a:p>
      </dgm:t>
    </dgm:pt>
    <dgm:pt modelId="{17203775-CA89-404D-B097-9A5C74F19BB5}" type="sibTrans" cxnId="{D8383725-CAC5-4C6B-B5C7-FE6E14A5A1E0}">
      <dgm:prSet/>
      <dgm:spPr/>
      <dgm:t>
        <a:bodyPr/>
        <a:lstStyle/>
        <a:p>
          <a:endParaRPr lang="es-CL"/>
        </a:p>
      </dgm:t>
    </dgm:pt>
    <dgm:pt modelId="{DF7C67CF-3970-49AD-8360-7E7E7EDA967D}">
      <dgm:prSet/>
      <dgm:spPr/>
      <dgm:t>
        <a:bodyPr/>
        <a:lstStyle/>
        <a:p>
          <a:r>
            <a:rPr lang="es-CL" dirty="0" smtClean="0"/>
            <a:t>Se puede revisar de manera manual o utilizando herramientas de software.</a:t>
          </a:r>
          <a:endParaRPr lang="es-CL" dirty="0"/>
        </a:p>
      </dgm:t>
    </dgm:pt>
    <dgm:pt modelId="{83C38BC6-CE95-454B-BE26-87BFFC43CACC}" type="parTrans" cxnId="{9CEBFD74-EA74-4660-B578-91182A4C3B2E}">
      <dgm:prSet/>
      <dgm:spPr/>
      <dgm:t>
        <a:bodyPr/>
        <a:lstStyle/>
        <a:p>
          <a:endParaRPr lang="es-CL"/>
        </a:p>
      </dgm:t>
    </dgm:pt>
    <dgm:pt modelId="{A1BDD040-909C-47E2-BB67-A2C3ED1221C4}" type="sibTrans" cxnId="{9CEBFD74-EA74-4660-B578-91182A4C3B2E}">
      <dgm:prSet/>
      <dgm:spPr/>
      <dgm:t>
        <a:bodyPr/>
        <a:lstStyle/>
        <a:p>
          <a:endParaRPr lang="es-CL"/>
        </a:p>
      </dgm:t>
    </dgm:pt>
    <dgm:pt modelId="{167CE221-AD17-48AA-BBE6-49B69C48BCCB}" type="pres">
      <dgm:prSet presAssocID="{5E3A7A9D-C636-43C2-831D-DA80AE0875D8}" presName="compositeShape" presStyleCnt="0">
        <dgm:presLayoutVars>
          <dgm:dir/>
          <dgm:resizeHandles/>
        </dgm:presLayoutVars>
      </dgm:prSet>
      <dgm:spPr/>
      <dgm:t>
        <a:bodyPr/>
        <a:lstStyle/>
        <a:p>
          <a:endParaRPr lang="es-CL"/>
        </a:p>
      </dgm:t>
    </dgm:pt>
    <dgm:pt modelId="{A37C259E-B823-4652-98A5-14A105EE016A}" type="pres">
      <dgm:prSet presAssocID="{5E3A7A9D-C636-43C2-831D-DA80AE0875D8}" presName="pyramid" presStyleLbl="node1" presStyleIdx="0" presStyleCnt="1"/>
      <dgm:spPr/>
      <dgm:t>
        <a:bodyPr/>
        <a:lstStyle/>
        <a:p>
          <a:endParaRPr lang="es-CL"/>
        </a:p>
      </dgm:t>
    </dgm:pt>
    <dgm:pt modelId="{8DF38E02-025C-47E2-9E06-B7625F5884DC}" type="pres">
      <dgm:prSet presAssocID="{5E3A7A9D-C636-43C2-831D-DA80AE0875D8}" presName="theList" presStyleCnt="0"/>
      <dgm:spPr/>
      <dgm:t>
        <a:bodyPr/>
        <a:lstStyle/>
        <a:p>
          <a:endParaRPr lang="es-CL"/>
        </a:p>
      </dgm:t>
    </dgm:pt>
    <dgm:pt modelId="{1A236008-5B12-4BEF-8F26-46B9620EF6B1}" type="pres">
      <dgm:prSet presAssocID="{5977044F-DF13-4EA1-A6CE-25EFD5F46270}" presName="aNode" presStyleLbl="fgAcc1" presStyleIdx="0" presStyleCnt="4" custScaleX="171612">
        <dgm:presLayoutVars>
          <dgm:bulletEnabled val="1"/>
        </dgm:presLayoutVars>
      </dgm:prSet>
      <dgm:spPr/>
      <dgm:t>
        <a:bodyPr/>
        <a:lstStyle/>
        <a:p>
          <a:endParaRPr lang="es-CL"/>
        </a:p>
      </dgm:t>
    </dgm:pt>
    <dgm:pt modelId="{807A1B2C-6D70-4DAC-85B0-072A6FACB27E}" type="pres">
      <dgm:prSet presAssocID="{5977044F-DF13-4EA1-A6CE-25EFD5F46270}" presName="aSpace" presStyleCnt="0"/>
      <dgm:spPr/>
      <dgm:t>
        <a:bodyPr/>
        <a:lstStyle/>
        <a:p>
          <a:endParaRPr lang="es-CL"/>
        </a:p>
      </dgm:t>
    </dgm:pt>
    <dgm:pt modelId="{DF350513-3C8E-4E37-86CD-10BC1A87CEB2}" type="pres">
      <dgm:prSet presAssocID="{E137C43F-DE48-48B7-AFE4-B3E6798AF32F}" presName="aNode" presStyleLbl="fgAcc1" presStyleIdx="1" presStyleCnt="4" custScaleX="171612">
        <dgm:presLayoutVars>
          <dgm:bulletEnabled val="1"/>
        </dgm:presLayoutVars>
      </dgm:prSet>
      <dgm:spPr/>
      <dgm:t>
        <a:bodyPr/>
        <a:lstStyle/>
        <a:p>
          <a:endParaRPr lang="es-CL"/>
        </a:p>
      </dgm:t>
    </dgm:pt>
    <dgm:pt modelId="{C1A6B217-59E6-4337-9A5D-BF69FC44F0BB}" type="pres">
      <dgm:prSet presAssocID="{E137C43F-DE48-48B7-AFE4-B3E6798AF32F}" presName="aSpace" presStyleCnt="0"/>
      <dgm:spPr/>
      <dgm:t>
        <a:bodyPr/>
        <a:lstStyle/>
        <a:p>
          <a:endParaRPr lang="es-CL"/>
        </a:p>
      </dgm:t>
    </dgm:pt>
    <dgm:pt modelId="{31EF237A-231E-43BE-8BCD-8E02E589BAC1}" type="pres">
      <dgm:prSet presAssocID="{201B8E52-9226-4B20-A83E-1C19BA94B722}" presName="aNode" presStyleLbl="fgAcc1" presStyleIdx="2" presStyleCnt="4" custScaleX="171612">
        <dgm:presLayoutVars>
          <dgm:bulletEnabled val="1"/>
        </dgm:presLayoutVars>
      </dgm:prSet>
      <dgm:spPr/>
      <dgm:t>
        <a:bodyPr/>
        <a:lstStyle/>
        <a:p>
          <a:endParaRPr lang="es-CL"/>
        </a:p>
      </dgm:t>
    </dgm:pt>
    <dgm:pt modelId="{6AD1F0F1-4EC4-4855-AFA9-A4AF1D1FA509}" type="pres">
      <dgm:prSet presAssocID="{201B8E52-9226-4B20-A83E-1C19BA94B722}" presName="aSpace" presStyleCnt="0"/>
      <dgm:spPr/>
      <dgm:t>
        <a:bodyPr/>
        <a:lstStyle/>
        <a:p>
          <a:endParaRPr lang="es-CL"/>
        </a:p>
      </dgm:t>
    </dgm:pt>
    <dgm:pt modelId="{FEC8411B-5306-49FF-830D-1BF12F7B2A2D}" type="pres">
      <dgm:prSet presAssocID="{DF7C67CF-3970-49AD-8360-7E7E7EDA967D}" presName="aNode" presStyleLbl="fgAcc1" presStyleIdx="3" presStyleCnt="4" custScaleX="171612">
        <dgm:presLayoutVars>
          <dgm:bulletEnabled val="1"/>
        </dgm:presLayoutVars>
      </dgm:prSet>
      <dgm:spPr/>
      <dgm:t>
        <a:bodyPr/>
        <a:lstStyle/>
        <a:p>
          <a:endParaRPr lang="es-CL"/>
        </a:p>
      </dgm:t>
    </dgm:pt>
    <dgm:pt modelId="{CFCC31CE-EA40-4022-ADA6-9E66E3154434}" type="pres">
      <dgm:prSet presAssocID="{DF7C67CF-3970-49AD-8360-7E7E7EDA967D}" presName="aSpace" presStyleCnt="0"/>
      <dgm:spPr/>
      <dgm:t>
        <a:bodyPr/>
        <a:lstStyle/>
        <a:p>
          <a:endParaRPr lang="es-CL"/>
        </a:p>
      </dgm:t>
    </dgm:pt>
  </dgm:ptLst>
  <dgm:cxnLst>
    <dgm:cxn modelId="{D8383725-CAC5-4C6B-B5C7-FE6E14A5A1E0}" srcId="{5E3A7A9D-C636-43C2-831D-DA80AE0875D8}" destId="{201B8E52-9226-4B20-A83E-1C19BA94B722}" srcOrd="2" destOrd="0" parTransId="{1A2CD401-844A-4422-97F2-7EAAC06B60F4}" sibTransId="{17203775-CA89-404D-B097-9A5C74F19BB5}"/>
    <dgm:cxn modelId="{93E6273D-3453-4748-A0FF-0013A0679B54}" type="presOf" srcId="{201B8E52-9226-4B20-A83E-1C19BA94B722}" destId="{31EF237A-231E-43BE-8BCD-8E02E589BAC1}" srcOrd="0" destOrd="0" presId="urn:microsoft.com/office/officeart/2005/8/layout/pyramid2"/>
    <dgm:cxn modelId="{6BE7ACFF-0410-4A14-83D6-188975D25DD2}" type="presOf" srcId="{5977044F-DF13-4EA1-A6CE-25EFD5F46270}" destId="{1A236008-5B12-4BEF-8F26-46B9620EF6B1}" srcOrd="0" destOrd="0" presId="urn:microsoft.com/office/officeart/2005/8/layout/pyramid2"/>
    <dgm:cxn modelId="{5FEE7CA7-62C3-4908-A57D-22F386FDABB1}" type="presOf" srcId="{5E3A7A9D-C636-43C2-831D-DA80AE0875D8}" destId="{167CE221-AD17-48AA-BBE6-49B69C48BCCB}" srcOrd="0" destOrd="0" presId="urn:microsoft.com/office/officeart/2005/8/layout/pyramid2"/>
    <dgm:cxn modelId="{89C1D4FF-39B1-48DD-BDE3-FB9F9E1D77A1}" type="presOf" srcId="{E137C43F-DE48-48B7-AFE4-B3E6798AF32F}" destId="{DF350513-3C8E-4E37-86CD-10BC1A87CEB2}" srcOrd="0" destOrd="0" presId="urn:microsoft.com/office/officeart/2005/8/layout/pyramid2"/>
    <dgm:cxn modelId="{AF7BF381-4823-438E-A677-DBC1E41C7F31}" srcId="{5E3A7A9D-C636-43C2-831D-DA80AE0875D8}" destId="{5977044F-DF13-4EA1-A6CE-25EFD5F46270}" srcOrd="0" destOrd="0" parTransId="{D128662C-AEF5-4FF5-9B09-80C502D6C66B}" sibTransId="{D56AC1BA-3333-4CA2-937E-FA6D95F1ED7B}"/>
    <dgm:cxn modelId="{9CEBFD74-EA74-4660-B578-91182A4C3B2E}" srcId="{5E3A7A9D-C636-43C2-831D-DA80AE0875D8}" destId="{DF7C67CF-3970-49AD-8360-7E7E7EDA967D}" srcOrd="3" destOrd="0" parTransId="{83C38BC6-CE95-454B-BE26-87BFFC43CACC}" sibTransId="{A1BDD040-909C-47E2-BB67-A2C3ED1221C4}"/>
    <dgm:cxn modelId="{C582F07A-76E5-46DD-BE1F-85B918AA5A74}" type="presOf" srcId="{DF7C67CF-3970-49AD-8360-7E7E7EDA967D}" destId="{FEC8411B-5306-49FF-830D-1BF12F7B2A2D}" srcOrd="0" destOrd="0" presId="urn:microsoft.com/office/officeart/2005/8/layout/pyramid2"/>
    <dgm:cxn modelId="{8C5ADF07-731B-4548-A2C2-D2BCA49EB803}" srcId="{5E3A7A9D-C636-43C2-831D-DA80AE0875D8}" destId="{E137C43F-DE48-48B7-AFE4-B3E6798AF32F}" srcOrd="1" destOrd="0" parTransId="{E6E13E36-E747-436C-AE89-53D97A8A53A1}" sibTransId="{2AF8692B-30C7-4990-89AA-3D9BBBD479E9}"/>
    <dgm:cxn modelId="{1CC133D5-9A0E-4956-B431-C21C221C497F}" type="presParOf" srcId="{167CE221-AD17-48AA-BBE6-49B69C48BCCB}" destId="{A37C259E-B823-4652-98A5-14A105EE016A}" srcOrd="0" destOrd="0" presId="urn:microsoft.com/office/officeart/2005/8/layout/pyramid2"/>
    <dgm:cxn modelId="{82B38C9E-A982-4024-8A2A-146073D99634}" type="presParOf" srcId="{167CE221-AD17-48AA-BBE6-49B69C48BCCB}" destId="{8DF38E02-025C-47E2-9E06-B7625F5884DC}" srcOrd="1" destOrd="0" presId="urn:microsoft.com/office/officeart/2005/8/layout/pyramid2"/>
    <dgm:cxn modelId="{1A28B2E4-0DEE-4497-9E41-2CFC2C61B9F7}" type="presParOf" srcId="{8DF38E02-025C-47E2-9E06-B7625F5884DC}" destId="{1A236008-5B12-4BEF-8F26-46B9620EF6B1}" srcOrd="0" destOrd="0" presId="urn:microsoft.com/office/officeart/2005/8/layout/pyramid2"/>
    <dgm:cxn modelId="{E19AE69E-8754-4AB8-9161-7B642B379892}" type="presParOf" srcId="{8DF38E02-025C-47E2-9E06-B7625F5884DC}" destId="{807A1B2C-6D70-4DAC-85B0-072A6FACB27E}" srcOrd="1" destOrd="0" presId="urn:microsoft.com/office/officeart/2005/8/layout/pyramid2"/>
    <dgm:cxn modelId="{670517B3-0C36-468C-AA7A-B25D76121AE1}" type="presParOf" srcId="{8DF38E02-025C-47E2-9E06-B7625F5884DC}" destId="{DF350513-3C8E-4E37-86CD-10BC1A87CEB2}" srcOrd="2" destOrd="0" presId="urn:microsoft.com/office/officeart/2005/8/layout/pyramid2"/>
    <dgm:cxn modelId="{4D36DCC1-FC4D-4F27-B336-5BD56A6E1EDB}" type="presParOf" srcId="{8DF38E02-025C-47E2-9E06-B7625F5884DC}" destId="{C1A6B217-59E6-4337-9A5D-BF69FC44F0BB}" srcOrd="3" destOrd="0" presId="urn:microsoft.com/office/officeart/2005/8/layout/pyramid2"/>
    <dgm:cxn modelId="{BF908403-5118-43AA-BF16-E1555839B171}" type="presParOf" srcId="{8DF38E02-025C-47E2-9E06-B7625F5884DC}" destId="{31EF237A-231E-43BE-8BCD-8E02E589BAC1}" srcOrd="4" destOrd="0" presId="urn:microsoft.com/office/officeart/2005/8/layout/pyramid2"/>
    <dgm:cxn modelId="{BEFA66B1-E242-49EA-85D5-584523DA30BA}" type="presParOf" srcId="{8DF38E02-025C-47E2-9E06-B7625F5884DC}" destId="{6AD1F0F1-4EC4-4855-AFA9-A4AF1D1FA509}" srcOrd="5" destOrd="0" presId="urn:microsoft.com/office/officeart/2005/8/layout/pyramid2"/>
    <dgm:cxn modelId="{6B4DBAD4-1433-4677-AFA7-302D73D3BD81}" type="presParOf" srcId="{8DF38E02-025C-47E2-9E06-B7625F5884DC}" destId="{FEC8411B-5306-49FF-830D-1BF12F7B2A2D}" srcOrd="6" destOrd="0" presId="urn:microsoft.com/office/officeart/2005/8/layout/pyramid2"/>
    <dgm:cxn modelId="{6D651A7B-16E7-4A90-AFBF-BB05EA6D1E6A}" type="presParOf" srcId="{8DF38E02-025C-47E2-9E06-B7625F5884DC}" destId="{CFCC31CE-EA40-4022-ADA6-9E66E3154434}" srcOrd="7"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94B2F3-BD41-41E1-A4B6-577402612F1F}">
      <dsp:nvSpPr>
        <dsp:cNvPr id="0" name=""/>
        <dsp:cNvSpPr/>
      </dsp:nvSpPr>
      <dsp:spPr>
        <a:xfrm>
          <a:off x="1344396" y="2262981"/>
          <a:ext cx="443572" cy="2053350"/>
        </a:xfrm>
        <a:custGeom>
          <a:avLst/>
          <a:gdLst/>
          <a:ahLst/>
          <a:cxnLst/>
          <a:rect l="0" t="0" r="0" b="0"/>
          <a:pathLst>
            <a:path>
              <a:moveTo>
                <a:pt x="0" y="0"/>
              </a:moveTo>
              <a:lnTo>
                <a:pt x="221786" y="0"/>
              </a:lnTo>
              <a:lnTo>
                <a:pt x="221786" y="2053350"/>
              </a:lnTo>
              <a:lnTo>
                <a:pt x="443572" y="205335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13665" y="3237138"/>
        <a:ext cx="105035" cy="105035"/>
      </dsp:txXfrm>
    </dsp:sp>
    <dsp:sp modelId="{03700436-E811-4428-96EA-B1E0BE270746}">
      <dsp:nvSpPr>
        <dsp:cNvPr id="0" name=""/>
        <dsp:cNvSpPr/>
      </dsp:nvSpPr>
      <dsp:spPr>
        <a:xfrm>
          <a:off x="1344396" y="2262981"/>
          <a:ext cx="443572" cy="1540012"/>
        </a:xfrm>
        <a:custGeom>
          <a:avLst/>
          <a:gdLst/>
          <a:ahLst/>
          <a:cxnLst/>
          <a:rect l="0" t="0" r="0" b="0"/>
          <a:pathLst>
            <a:path>
              <a:moveTo>
                <a:pt x="0" y="0"/>
              </a:moveTo>
              <a:lnTo>
                <a:pt x="221786" y="0"/>
              </a:lnTo>
              <a:lnTo>
                <a:pt x="221786" y="1540012"/>
              </a:lnTo>
              <a:lnTo>
                <a:pt x="443572" y="1540012"/>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26117" y="2992922"/>
        <a:ext cx="80131" cy="80131"/>
      </dsp:txXfrm>
    </dsp:sp>
    <dsp:sp modelId="{D034E41C-E2EA-4B04-83E9-B9C61AE5B955}">
      <dsp:nvSpPr>
        <dsp:cNvPr id="0" name=""/>
        <dsp:cNvSpPr/>
      </dsp:nvSpPr>
      <dsp:spPr>
        <a:xfrm>
          <a:off x="1344396" y="2262981"/>
          <a:ext cx="443572" cy="1026675"/>
        </a:xfrm>
        <a:custGeom>
          <a:avLst/>
          <a:gdLst/>
          <a:ahLst/>
          <a:cxnLst/>
          <a:rect l="0" t="0" r="0" b="0"/>
          <a:pathLst>
            <a:path>
              <a:moveTo>
                <a:pt x="0" y="0"/>
              </a:moveTo>
              <a:lnTo>
                <a:pt x="221786" y="0"/>
              </a:lnTo>
              <a:lnTo>
                <a:pt x="221786" y="1026675"/>
              </a:lnTo>
              <a:lnTo>
                <a:pt x="443572" y="1026675"/>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38223" y="2748359"/>
        <a:ext cx="55920" cy="55920"/>
      </dsp:txXfrm>
    </dsp:sp>
    <dsp:sp modelId="{9E54E718-37D6-4BC7-9F77-BEAA17507E0C}">
      <dsp:nvSpPr>
        <dsp:cNvPr id="0" name=""/>
        <dsp:cNvSpPr/>
      </dsp:nvSpPr>
      <dsp:spPr>
        <a:xfrm>
          <a:off x="1344396" y="2262981"/>
          <a:ext cx="443572" cy="513337"/>
        </a:xfrm>
        <a:custGeom>
          <a:avLst/>
          <a:gdLst/>
          <a:ahLst/>
          <a:cxnLst/>
          <a:rect l="0" t="0" r="0" b="0"/>
          <a:pathLst>
            <a:path>
              <a:moveTo>
                <a:pt x="0" y="0"/>
              </a:moveTo>
              <a:lnTo>
                <a:pt x="221786" y="0"/>
              </a:lnTo>
              <a:lnTo>
                <a:pt x="221786" y="513337"/>
              </a:lnTo>
              <a:lnTo>
                <a:pt x="443572" y="513337"/>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49222" y="2502689"/>
        <a:ext cx="33921" cy="33921"/>
      </dsp:txXfrm>
    </dsp:sp>
    <dsp:sp modelId="{0EAF827F-98A9-47D2-8777-8F0A9E923226}">
      <dsp:nvSpPr>
        <dsp:cNvPr id="0" name=""/>
        <dsp:cNvSpPr/>
      </dsp:nvSpPr>
      <dsp:spPr>
        <a:xfrm>
          <a:off x="1344396" y="2217261"/>
          <a:ext cx="443572" cy="91440"/>
        </a:xfrm>
        <a:custGeom>
          <a:avLst/>
          <a:gdLst/>
          <a:ahLst/>
          <a:cxnLst/>
          <a:rect l="0" t="0" r="0" b="0"/>
          <a:pathLst>
            <a:path>
              <a:moveTo>
                <a:pt x="0" y="45720"/>
              </a:moveTo>
              <a:lnTo>
                <a:pt x="443572" y="4572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55093" y="2251892"/>
        <a:ext cx="22178" cy="22178"/>
      </dsp:txXfrm>
    </dsp:sp>
    <dsp:sp modelId="{EF94988A-9098-4963-8E8C-B2386E9484B9}">
      <dsp:nvSpPr>
        <dsp:cNvPr id="0" name=""/>
        <dsp:cNvSpPr/>
      </dsp:nvSpPr>
      <dsp:spPr>
        <a:xfrm>
          <a:off x="1344396" y="1749643"/>
          <a:ext cx="443572" cy="513337"/>
        </a:xfrm>
        <a:custGeom>
          <a:avLst/>
          <a:gdLst/>
          <a:ahLst/>
          <a:cxnLst/>
          <a:rect l="0" t="0" r="0" b="0"/>
          <a:pathLst>
            <a:path>
              <a:moveTo>
                <a:pt x="0" y="513337"/>
              </a:moveTo>
              <a:lnTo>
                <a:pt x="221786" y="513337"/>
              </a:lnTo>
              <a:lnTo>
                <a:pt x="221786" y="0"/>
              </a:lnTo>
              <a:lnTo>
                <a:pt x="443572" y="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49222" y="1989351"/>
        <a:ext cx="33921" cy="33921"/>
      </dsp:txXfrm>
    </dsp:sp>
    <dsp:sp modelId="{A7E33F73-3EE3-47A8-BF70-0BC114B02E84}">
      <dsp:nvSpPr>
        <dsp:cNvPr id="0" name=""/>
        <dsp:cNvSpPr/>
      </dsp:nvSpPr>
      <dsp:spPr>
        <a:xfrm>
          <a:off x="1344396" y="1236306"/>
          <a:ext cx="443572" cy="1026675"/>
        </a:xfrm>
        <a:custGeom>
          <a:avLst/>
          <a:gdLst/>
          <a:ahLst/>
          <a:cxnLst/>
          <a:rect l="0" t="0" r="0" b="0"/>
          <a:pathLst>
            <a:path>
              <a:moveTo>
                <a:pt x="0" y="1026675"/>
              </a:moveTo>
              <a:lnTo>
                <a:pt x="221786" y="1026675"/>
              </a:lnTo>
              <a:lnTo>
                <a:pt x="221786" y="0"/>
              </a:lnTo>
              <a:lnTo>
                <a:pt x="443572" y="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38223" y="1721683"/>
        <a:ext cx="55920" cy="55920"/>
      </dsp:txXfrm>
    </dsp:sp>
    <dsp:sp modelId="{1F308F80-8901-47CF-A5F5-B029FA5A1FCB}">
      <dsp:nvSpPr>
        <dsp:cNvPr id="0" name=""/>
        <dsp:cNvSpPr/>
      </dsp:nvSpPr>
      <dsp:spPr>
        <a:xfrm>
          <a:off x="1344396" y="722968"/>
          <a:ext cx="443572" cy="1540012"/>
        </a:xfrm>
        <a:custGeom>
          <a:avLst/>
          <a:gdLst/>
          <a:ahLst/>
          <a:cxnLst/>
          <a:rect l="0" t="0" r="0" b="0"/>
          <a:pathLst>
            <a:path>
              <a:moveTo>
                <a:pt x="0" y="1540012"/>
              </a:moveTo>
              <a:lnTo>
                <a:pt x="221786" y="1540012"/>
              </a:lnTo>
              <a:lnTo>
                <a:pt x="221786" y="0"/>
              </a:lnTo>
              <a:lnTo>
                <a:pt x="443572" y="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26117" y="1452909"/>
        <a:ext cx="80131" cy="80131"/>
      </dsp:txXfrm>
    </dsp:sp>
    <dsp:sp modelId="{F9AECA7E-5E52-4E47-89B0-4F60C347189A}">
      <dsp:nvSpPr>
        <dsp:cNvPr id="0" name=""/>
        <dsp:cNvSpPr/>
      </dsp:nvSpPr>
      <dsp:spPr>
        <a:xfrm>
          <a:off x="1344396" y="209631"/>
          <a:ext cx="443572" cy="2053350"/>
        </a:xfrm>
        <a:custGeom>
          <a:avLst/>
          <a:gdLst/>
          <a:ahLst/>
          <a:cxnLst/>
          <a:rect l="0" t="0" r="0" b="0"/>
          <a:pathLst>
            <a:path>
              <a:moveTo>
                <a:pt x="0" y="2053350"/>
              </a:moveTo>
              <a:lnTo>
                <a:pt x="221786" y="2053350"/>
              </a:lnTo>
              <a:lnTo>
                <a:pt x="221786" y="0"/>
              </a:lnTo>
              <a:lnTo>
                <a:pt x="443572" y="0"/>
              </a:lnTo>
            </a:path>
          </a:pathLst>
        </a:custGeom>
        <a:noFill/>
        <a:ln w="25400" cap="flat" cmpd="sng" algn="ctr">
          <a:solidFill>
            <a:schemeClr val="accent4">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800100">
            <a:lnSpc>
              <a:spcPct val="90000"/>
            </a:lnSpc>
            <a:spcBef>
              <a:spcPct val="0"/>
            </a:spcBef>
            <a:spcAft>
              <a:spcPct val="35000"/>
            </a:spcAft>
          </a:pPr>
          <a:endParaRPr lang="es-CL" sz="1800" kern="1200" dirty="0"/>
        </a:p>
      </dsp:txBody>
      <dsp:txXfrm>
        <a:off x="1513665" y="1183788"/>
        <a:ext cx="105035" cy="105035"/>
      </dsp:txXfrm>
    </dsp:sp>
    <dsp:sp modelId="{3CEB7C9D-B727-4B15-ABDC-67686B7D8E5D}">
      <dsp:nvSpPr>
        <dsp:cNvPr id="0" name=""/>
        <dsp:cNvSpPr/>
      </dsp:nvSpPr>
      <dsp:spPr>
        <a:xfrm rot="16200000">
          <a:off x="58351" y="2057646"/>
          <a:ext cx="2161421" cy="410670"/>
        </a:xfrm>
        <a:prstGeom prst="rect">
          <a:avLst/>
        </a:prstGeom>
        <a:solidFill>
          <a:schemeClr val="accent4">
            <a:shade val="6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Inspección</a:t>
          </a:r>
          <a:endParaRPr lang="es-CL" sz="1800" kern="1200" dirty="0"/>
        </a:p>
      </dsp:txBody>
      <dsp:txXfrm>
        <a:off x="58351" y="2057646"/>
        <a:ext cx="2161421" cy="410670"/>
      </dsp:txXfrm>
    </dsp:sp>
    <dsp:sp modelId="{59771EFC-00AB-485F-80FB-262379C99946}">
      <dsp:nvSpPr>
        <dsp:cNvPr id="0" name=""/>
        <dsp:cNvSpPr/>
      </dsp:nvSpPr>
      <dsp:spPr>
        <a:xfrm>
          <a:off x="1787969" y="4296"/>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Requerimientos</a:t>
          </a:r>
          <a:endParaRPr lang="es-CL" sz="1800" kern="1200" dirty="0"/>
        </a:p>
      </dsp:txBody>
      <dsp:txXfrm>
        <a:off x="1787969" y="4296"/>
        <a:ext cx="2730795" cy="410670"/>
      </dsp:txXfrm>
    </dsp:sp>
    <dsp:sp modelId="{EA9D47A9-8342-47E0-97D9-63A3EBDE6A8C}">
      <dsp:nvSpPr>
        <dsp:cNvPr id="0" name=""/>
        <dsp:cNvSpPr/>
      </dsp:nvSpPr>
      <dsp:spPr>
        <a:xfrm>
          <a:off x="1787969" y="517633"/>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Casos de uso</a:t>
          </a:r>
          <a:endParaRPr lang="es-CL" sz="1800" kern="1200" dirty="0"/>
        </a:p>
      </dsp:txBody>
      <dsp:txXfrm>
        <a:off x="1787969" y="517633"/>
        <a:ext cx="2730795" cy="410670"/>
      </dsp:txXfrm>
    </dsp:sp>
    <dsp:sp modelId="{39719229-C635-41C1-B51F-AFDC699493DF}">
      <dsp:nvSpPr>
        <dsp:cNvPr id="0" name=""/>
        <dsp:cNvSpPr/>
      </dsp:nvSpPr>
      <dsp:spPr>
        <a:xfrm>
          <a:off x="1787969" y="1030971"/>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Modelos ER</a:t>
          </a:r>
          <a:endParaRPr lang="es-CL" sz="1800" kern="1200" dirty="0"/>
        </a:p>
      </dsp:txBody>
      <dsp:txXfrm>
        <a:off x="1787969" y="1030971"/>
        <a:ext cx="2730795" cy="410670"/>
      </dsp:txXfrm>
    </dsp:sp>
    <dsp:sp modelId="{28F921B1-7540-4C43-9683-9916A1A36AA6}">
      <dsp:nvSpPr>
        <dsp:cNvPr id="0" name=""/>
        <dsp:cNvSpPr/>
      </dsp:nvSpPr>
      <dsp:spPr>
        <a:xfrm>
          <a:off x="1787969" y="1544308"/>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Diagrama de Clases</a:t>
          </a:r>
          <a:endParaRPr lang="es-CL" sz="1800" kern="1200" dirty="0"/>
        </a:p>
      </dsp:txBody>
      <dsp:txXfrm>
        <a:off x="1787969" y="1544308"/>
        <a:ext cx="2730795" cy="410670"/>
      </dsp:txXfrm>
    </dsp:sp>
    <dsp:sp modelId="{B6388F08-7FE0-43BB-A622-72E4D1F2493B}">
      <dsp:nvSpPr>
        <dsp:cNvPr id="0" name=""/>
        <dsp:cNvSpPr/>
      </dsp:nvSpPr>
      <dsp:spPr>
        <a:xfrm>
          <a:off x="1787969" y="2057646"/>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Diagramas de Actividad</a:t>
          </a:r>
          <a:endParaRPr lang="es-CL" sz="1800" kern="1200" dirty="0"/>
        </a:p>
      </dsp:txBody>
      <dsp:txXfrm>
        <a:off x="1787969" y="2057646"/>
        <a:ext cx="2730795" cy="410670"/>
      </dsp:txXfrm>
    </dsp:sp>
    <dsp:sp modelId="{A28EF64F-CAC1-4CA9-9AEF-37AB1B32E608}">
      <dsp:nvSpPr>
        <dsp:cNvPr id="0" name=""/>
        <dsp:cNvSpPr/>
      </dsp:nvSpPr>
      <dsp:spPr>
        <a:xfrm>
          <a:off x="1787969" y="2570984"/>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Mockups </a:t>
          </a:r>
          <a:endParaRPr lang="es-CL" sz="1800" kern="1200" dirty="0"/>
        </a:p>
      </dsp:txBody>
      <dsp:txXfrm>
        <a:off x="1787969" y="2570984"/>
        <a:ext cx="2730795" cy="410670"/>
      </dsp:txXfrm>
    </dsp:sp>
    <dsp:sp modelId="{809ACABF-4D16-4706-B07B-94DD3140A76C}">
      <dsp:nvSpPr>
        <dsp:cNvPr id="0" name=""/>
        <dsp:cNvSpPr/>
      </dsp:nvSpPr>
      <dsp:spPr>
        <a:xfrm>
          <a:off x="1787969" y="3084321"/>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Manuales</a:t>
          </a:r>
          <a:endParaRPr lang="es-CL" sz="1800" kern="1200" dirty="0"/>
        </a:p>
      </dsp:txBody>
      <dsp:txXfrm>
        <a:off x="1787969" y="3084321"/>
        <a:ext cx="2730795" cy="410670"/>
      </dsp:txXfrm>
    </dsp:sp>
    <dsp:sp modelId="{FB0B6FEE-5AA5-4F58-9460-CEC25C7392F9}">
      <dsp:nvSpPr>
        <dsp:cNvPr id="0" name=""/>
        <dsp:cNvSpPr/>
      </dsp:nvSpPr>
      <dsp:spPr>
        <a:xfrm>
          <a:off x="1787969" y="3597659"/>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Código</a:t>
          </a:r>
          <a:endParaRPr lang="es-CL" sz="1800" kern="1200" dirty="0"/>
        </a:p>
      </dsp:txBody>
      <dsp:txXfrm>
        <a:off x="1787969" y="3597659"/>
        <a:ext cx="2730795" cy="410670"/>
      </dsp:txXfrm>
    </dsp:sp>
    <dsp:sp modelId="{71C95EC5-49A0-4F4F-8D64-DA3FA1C99C52}">
      <dsp:nvSpPr>
        <dsp:cNvPr id="0" name=""/>
        <dsp:cNvSpPr/>
      </dsp:nvSpPr>
      <dsp:spPr>
        <a:xfrm>
          <a:off x="1787969" y="4110996"/>
          <a:ext cx="2730795" cy="410670"/>
        </a:xfrm>
        <a:prstGeom prst="rect">
          <a:avLst/>
        </a:prstGeom>
        <a:solidFill>
          <a:schemeClr val="accent4">
            <a:shade val="80000"/>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s-CL" sz="1800" kern="1200" dirty="0" smtClean="0"/>
            <a:t>Planes de prueba</a:t>
          </a:r>
          <a:endParaRPr lang="es-CL" sz="1800" kern="1200" dirty="0"/>
        </a:p>
      </dsp:txBody>
      <dsp:txXfrm>
        <a:off x="1787969" y="4110996"/>
        <a:ext cx="2730795" cy="4106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B3D144-3B39-4585-AC07-644671AAD01F}">
      <dsp:nvSpPr>
        <dsp:cNvPr id="0" name=""/>
        <dsp:cNvSpPr/>
      </dsp:nvSpPr>
      <dsp:spPr>
        <a:xfrm>
          <a:off x="1614407" y="558493"/>
          <a:ext cx="3828756" cy="3828756"/>
        </a:xfrm>
        <a:prstGeom prst="blockArc">
          <a:avLst>
            <a:gd name="adj1" fmla="val 12600000"/>
            <a:gd name="adj2" fmla="val 16200000"/>
            <a:gd name="adj3" fmla="val 4518"/>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5E5C49-5E8D-42DD-AC9B-CF0CBFD5253E}">
      <dsp:nvSpPr>
        <dsp:cNvPr id="0" name=""/>
        <dsp:cNvSpPr/>
      </dsp:nvSpPr>
      <dsp:spPr>
        <a:xfrm>
          <a:off x="1614407" y="558493"/>
          <a:ext cx="3828756" cy="3828756"/>
        </a:xfrm>
        <a:prstGeom prst="blockArc">
          <a:avLst>
            <a:gd name="adj1" fmla="val 9000000"/>
            <a:gd name="adj2" fmla="val 12600000"/>
            <a:gd name="adj3" fmla="val 4518"/>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AEA0B5B-8A03-451D-971D-5F598ECDE39E}">
      <dsp:nvSpPr>
        <dsp:cNvPr id="0" name=""/>
        <dsp:cNvSpPr/>
      </dsp:nvSpPr>
      <dsp:spPr>
        <a:xfrm>
          <a:off x="1614407" y="558493"/>
          <a:ext cx="3828756" cy="3828756"/>
        </a:xfrm>
        <a:prstGeom prst="blockArc">
          <a:avLst>
            <a:gd name="adj1" fmla="val 5400000"/>
            <a:gd name="adj2" fmla="val 9000000"/>
            <a:gd name="adj3" fmla="val 4518"/>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6A7E74C-F940-4C71-AEB1-1BB58E52F2A1}">
      <dsp:nvSpPr>
        <dsp:cNvPr id="0" name=""/>
        <dsp:cNvSpPr/>
      </dsp:nvSpPr>
      <dsp:spPr>
        <a:xfrm>
          <a:off x="1614407" y="558493"/>
          <a:ext cx="3828756" cy="3828756"/>
        </a:xfrm>
        <a:prstGeom prst="blockArc">
          <a:avLst>
            <a:gd name="adj1" fmla="val 1800000"/>
            <a:gd name="adj2" fmla="val 5400000"/>
            <a:gd name="adj3" fmla="val 4518"/>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1A6C681-3298-47A8-A151-D360528B2AA9}">
      <dsp:nvSpPr>
        <dsp:cNvPr id="0" name=""/>
        <dsp:cNvSpPr/>
      </dsp:nvSpPr>
      <dsp:spPr>
        <a:xfrm>
          <a:off x="1614407" y="558493"/>
          <a:ext cx="3828756" cy="3828756"/>
        </a:xfrm>
        <a:prstGeom prst="blockArc">
          <a:avLst>
            <a:gd name="adj1" fmla="val 19800000"/>
            <a:gd name="adj2" fmla="val 1800000"/>
            <a:gd name="adj3" fmla="val 4518"/>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38F7E7C-AEB4-4076-93E9-8F136C9B34B4}">
      <dsp:nvSpPr>
        <dsp:cNvPr id="0" name=""/>
        <dsp:cNvSpPr/>
      </dsp:nvSpPr>
      <dsp:spPr>
        <a:xfrm>
          <a:off x="1614407" y="558493"/>
          <a:ext cx="3828756" cy="3828756"/>
        </a:xfrm>
        <a:prstGeom prst="blockArc">
          <a:avLst>
            <a:gd name="adj1" fmla="val 16200000"/>
            <a:gd name="adj2" fmla="val 19800000"/>
            <a:gd name="adj3" fmla="val 4518"/>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926C1B2-455B-49E5-A022-E2AD65C963CD}">
      <dsp:nvSpPr>
        <dsp:cNvPr id="0" name=""/>
        <dsp:cNvSpPr/>
      </dsp:nvSpPr>
      <dsp:spPr>
        <a:xfrm>
          <a:off x="2670711" y="1614798"/>
          <a:ext cx="1716147" cy="1716147"/>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Documentos</a:t>
          </a:r>
          <a:endParaRPr lang="es-CL" sz="1600" b="1" kern="1200" dirty="0">
            <a:latin typeface="Arial Narrow" panose="020B0606020202030204" pitchFamily="34" charset="0"/>
          </a:endParaRPr>
        </a:p>
      </dsp:txBody>
      <dsp:txXfrm>
        <a:off x="2922035" y="1866122"/>
        <a:ext cx="1213499" cy="1213499"/>
      </dsp:txXfrm>
    </dsp:sp>
    <dsp:sp modelId="{9F8D21E0-0683-46FB-BBE8-081511B462D8}">
      <dsp:nvSpPr>
        <dsp:cNvPr id="0" name=""/>
        <dsp:cNvSpPr/>
      </dsp:nvSpPr>
      <dsp:spPr>
        <a:xfrm>
          <a:off x="2814250" y="-64706"/>
          <a:ext cx="1429070" cy="1332894"/>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Correctos</a:t>
          </a:r>
          <a:endParaRPr lang="es-CL" sz="1600" b="1" kern="1200" dirty="0">
            <a:latin typeface="Arial Narrow" panose="020B0606020202030204" pitchFamily="34" charset="0"/>
          </a:endParaRPr>
        </a:p>
      </dsp:txBody>
      <dsp:txXfrm>
        <a:off x="3023532" y="130492"/>
        <a:ext cx="1010506" cy="942498"/>
      </dsp:txXfrm>
    </dsp:sp>
    <dsp:sp modelId="{CBB76EC2-D22E-4C36-B944-455F8EABCF0E}">
      <dsp:nvSpPr>
        <dsp:cNvPr id="0" name=""/>
        <dsp:cNvSpPr/>
      </dsp:nvSpPr>
      <dsp:spPr>
        <a:xfrm>
          <a:off x="4434697" y="870859"/>
          <a:ext cx="1429070" cy="1332894"/>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Completos</a:t>
          </a:r>
          <a:endParaRPr lang="es-CL" sz="1600" b="1" kern="1200" dirty="0">
            <a:latin typeface="Arial Narrow" panose="020B0606020202030204" pitchFamily="34" charset="0"/>
          </a:endParaRPr>
        </a:p>
      </dsp:txBody>
      <dsp:txXfrm>
        <a:off x="4643979" y="1066057"/>
        <a:ext cx="1010506" cy="942498"/>
      </dsp:txXfrm>
    </dsp:sp>
    <dsp:sp modelId="{6EBECC6E-89EE-4B6C-82DD-3FF93EC2EAB6}">
      <dsp:nvSpPr>
        <dsp:cNvPr id="0" name=""/>
        <dsp:cNvSpPr/>
      </dsp:nvSpPr>
      <dsp:spPr>
        <a:xfrm>
          <a:off x="4434697" y="2741990"/>
          <a:ext cx="1429070" cy="1332894"/>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No ambiguos</a:t>
          </a:r>
          <a:endParaRPr lang="es-CL" sz="1600" b="1" kern="1200" dirty="0">
            <a:latin typeface="Arial Narrow" panose="020B0606020202030204" pitchFamily="34" charset="0"/>
          </a:endParaRPr>
        </a:p>
      </dsp:txBody>
      <dsp:txXfrm>
        <a:off x="4643979" y="2937188"/>
        <a:ext cx="1010506" cy="942498"/>
      </dsp:txXfrm>
    </dsp:sp>
    <dsp:sp modelId="{D586520C-FB2C-4E61-8069-A84FE5F87FC0}">
      <dsp:nvSpPr>
        <dsp:cNvPr id="0" name=""/>
        <dsp:cNvSpPr/>
      </dsp:nvSpPr>
      <dsp:spPr>
        <a:xfrm>
          <a:off x="2814250" y="3677556"/>
          <a:ext cx="1429070" cy="1332894"/>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Consistentes</a:t>
          </a:r>
          <a:endParaRPr lang="es-CL" sz="1600" b="1" kern="1200" dirty="0">
            <a:latin typeface="Arial Narrow" panose="020B0606020202030204" pitchFamily="34" charset="0"/>
          </a:endParaRPr>
        </a:p>
      </dsp:txBody>
      <dsp:txXfrm>
        <a:off x="3023532" y="3872754"/>
        <a:ext cx="1010506" cy="942498"/>
      </dsp:txXfrm>
    </dsp:sp>
    <dsp:sp modelId="{B91C216D-52BB-4285-8241-21BD8E5EC4DB}">
      <dsp:nvSpPr>
        <dsp:cNvPr id="0" name=""/>
        <dsp:cNvSpPr/>
      </dsp:nvSpPr>
      <dsp:spPr>
        <a:xfrm>
          <a:off x="1193802" y="2741990"/>
          <a:ext cx="1429070" cy="1332894"/>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Claros</a:t>
          </a:r>
          <a:endParaRPr lang="es-CL" sz="1600" b="1" kern="1200" dirty="0">
            <a:latin typeface="Arial Narrow" panose="020B0606020202030204" pitchFamily="34" charset="0"/>
          </a:endParaRPr>
        </a:p>
      </dsp:txBody>
      <dsp:txXfrm>
        <a:off x="1403084" y="2937188"/>
        <a:ext cx="1010506" cy="942498"/>
      </dsp:txXfrm>
    </dsp:sp>
    <dsp:sp modelId="{AC25C0BC-2123-4B0B-92EF-1A6B6EFBD7FD}">
      <dsp:nvSpPr>
        <dsp:cNvPr id="0" name=""/>
        <dsp:cNvSpPr/>
      </dsp:nvSpPr>
      <dsp:spPr>
        <a:xfrm>
          <a:off x="1193802" y="870859"/>
          <a:ext cx="1429070" cy="1332894"/>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CL" sz="1600" b="1" kern="1200" dirty="0" smtClean="0">
              <a:latin typeface="Arial Narrow" panose="020B0606020202030204" pitchFamily="34" charset="0"/>
            </a:rPr>
            <a:t>Factibles</a:t>
          </a:r>
          <a:endParaRPr lang="es-CL" sz="1600" b="1" kern="1200" dirty="0">
            <a:latin typeface="Arial Narrow" panose="020B0606020202030204" pitchFamily="34" charset="0"/>
          </a:endParaRPr>
        </a:p>
      </dsp:txBody>
      <dsp:txXfrm>
        <a:off x="1403084" y="1066057"/>
        <a:ext cx="1010506" cy="94249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4BE60E-20D5-405E-A85F-B450B120A14F}">
      <dsp:nvSpPr>
        <dsp:cNvPr id="0" name=""/>
        <dsp:cNvSpPr/>
      </dsp:nvSpPr>
      <dsp:spPr>
        <a:xfrm>
          <a:off x="1286462" y="2262981"/>
          <a:ext cx="564116" cy="1356496"/>
        </a:xfrm>
        <a:custGeom>
          <a:avLst/>
          <a:gdLst/>
          <a:ahLst/>
          <a:cxnLst/>
          <a:rect l="0" t="0" r="0" b="0"/>
          <a:pathLst>
            <a:path>
              <a:moveTo>
                <a:pt x="0" y="0"/>
              </a:moveTo>
              <a:lnTo>
                <a:pt x="282058" y="0"/>
              </a:lnTo>
              <a:lnTo>
                <a:pt x="282058" y="1356496"/>
              </a:lnTo>
              <a:lnTo>
                <a:pt x="564116" y="1356496"/>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dirty="0"/>
        </a:p>
      </dsp:txBody>
      <dsp:txXfrm>
        <a:off x="1531792" y="2904502"/>
        <a:ext cx="73455" cy="73455"/>
      </dsp:txXfrm>
    </dsp:sp>
    <dsp:sp modelId="{867DACFE-BE94-4737-975D-8469EC398D5F}">
      <dsp:nvSpPr>
        <dsp:cNvPr id="0" name=""/>
        <dsp:cNvSpPr/>
      </dsp:nvSpPr>
      <dsp:spPr>
        <a:xfrm>
          <a:off x="1286462" y="2262981"/>
          <a:ext cx="564116" cy="452165"/>
        </a:xfrm>
        <a:custGeom>
          <a:avLst/>
          <a:gdLst/>
          <a:ahLst/>
          <a:cxnLst/>
          <a:rect l="0" t="0" r="0" b="0"/>
          <a:pathLst>
            <a:path>
              <a:moveTo>
                <a:pt x="0" y="0"/>
              </a:moveTo>
              <a:lnTo>
                <a:pt x="282058" y="0"/>
              </a:lnTo>
              <a:lnTo>
                <a:pt x="282058" y="452165"/>
              </a:lnTo>
              <a:lnTo>
                <a:pt x="564116" y="452165"/>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dirty="0"/>
        </a:p>
      </dsp:txBody>
      <dsp:txXfrm>
        <a:off x="1550446" y="2470990"/>
        <a:ext cx="36148" cy="36148"/>
      </dsp:txXfrm>
    </dsp:sp>
    <dsp:sp modelId="{E0DE4C14-C3CA-497B-9F52-73E71863442A}">
      <dsp:nvSpPr>
        <dsp:cNvPr id="0" name=""/>
        <dsp:cNvSpPr/>
      </dsp:nvSpPr>
      <dsp:spPr>
        <a:xfrm>
          <a:off x="1286462" y="1810815"/>
          <a:ext cx="564116" cy="452165"/>
        </a:xfrm>
        <a:custGeom>
          <a:avLst/>
          <a:gdLst/>
          <a:ahLst/>
          <a:cxnLst/>
          <a:rect l="0" t="0" r="0" b="0"/>
          <a:pathLst>
            <a:path>
              <a:moveTo>
                <a:pt x="0" y="452165"/>
              </a:moveTo>
              <a:lnTo>
                <a:pt x="282058" y="452165"/>
              </a:lnTo>
              <a:lnTo>
                <a:pt x="282058" y="0"/>
              </a:lnTo>
              <a:lnTo>
                <a:pt x="564116" y="0"/>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dirty="0"/>
        </a:p>
      </dsp:txBody>
      <dsp:txXfrm>
        <a:off x="1550446" y="2018824"/>
        <a:ext cx="36148" cy="36148"/>
      </dsp:txXfrm>
    </dsp:sp>
    <dsp:sp modelId="{96CECA6C-BC4D-4CBE-8FAD-7F6D0E956197}">
      <dsp:nvSpPr>
        <dsp:cNvPr id="0" name=""/>
        <dsp:cNvSpPr/>
      </dsp:nvSpPr>
      <dsp:spPr>
        <a:xfrm>
          <a:off x="1286462" y="906484"/>
          <a:ext cx="564116" cy="1356496"/>
        </a:xfrm>
        <a:custGeom>
          <a:avLst/>
          <a:gdLst/>
          <a:ahLst/>
          <a:cxnLst/>
          <a:rect l="0" t="0" r="0" b="0"/>
          <a:pathLst>
            <a:path>
              <a:moveTo>
                <a:pt x="0" y="1356496"/>
              </a:moveTo>
              <a:lnTo>
                <a:pt x="282058" y="1356496"/>
              </a:lnTo>
              <a:lnTo>
                <a:pt x="282058" y="0"/>
              </a:lnTo>
              <a:lnTo>
                <a:pt x="564116" y="0"/>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dirty="0"/>
        </a:p>
      </dsp:txBody>
      <dsp:txXfrm>
        <a:off x="1531792" y="1548005"/>
        <a:ext cx="73455" cy="73455"/>
      </dsp:txXfrm>
    </dsp:sp>
    <dsp:sp modelId="{1C5FA462-FBA3-48FB-B181-541BE131F4D4}">
      <dsp:nvSpPr>
        <dsp:cNvPr id="0" name=""/>
        <dsp:cNvSpPr/>
      </dsp:nvSpPr>
      <dsp:spPr>
        <a:xfrm rot="16200000">
          <a:off x="-1406485" y="1833015"/>
          <a:ext cx="4525963" cy="859932"/>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s-CL" sz="2900" kern="1200" dirty="0" smtClean="0"/>
            <a:t>Al revisar el código verificamos que sea:</a:t>
          </a:r>
          <a:endParaRPr lang="es-CL" sz="2900" kern="1200" dirty="0"/>
        </a:p>
      </dsp:txBody>
      <dsp:txXfrm>
        <a:off x="-1406485" y="1833015"/>
        <a:ext cx="4525963" cy="859932"/>
      </dsp:txXfrm>
    </dsp:sp>
    <dsp:sp modelId="{BBFD32FB-E874-4886-843E-7172D51E18AA}">
      <dsp:nvSpPr>
        <dsp:cNvPr id="0" name=""/>
        <dsp:cNvSpPr/>
      </dsp:nvSpPr>
      <dsp:spPr>
        <a:xfrm>
          <a:off x="1850578" y="561810"/>
          <a:ext cx="2820580" cy="689348"/>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s-CL" sz="2900" kern="1200" dirty="0" smtClean="0"/>
            <a:t>Correcto</a:t>
          </a:r>
          <a:endParaRPr lang="es-CL" sz="2900" kern="1200" dirty="0"/>
        </a:p>
      </dsp:txBody>
      <dsp:txXfrm>
        <a:off x="1850578" y="561810"/>
        <a:ext cx="2820580" cy="689348"/>
      </dsp:txXfrm>
    </dsp:sp>
    <dsp:sp modelId="{E1F4357D-35BA-414D-A585-5C3C420E34AF}">
      <dsp:nvSpPr>
        <dsp:cNvPr id="0" name=""/>
        <dsp:cNvSpPr/>
      </dsp:nvSpPr>
      <dsp:spPr>
        <a:xfrm>
          <a:off x="1850578" y="1466141"/>
          <a:ext cx="2820580" cy="689348"/>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s-CL" sz="2900" kern="1200" dirty="0" smtClean="0"/>
            <a:t>Completo</a:t>
          </a:r>
          <a:endParaRPr lang="es-CL" sz="2900" kern="1200" dirty="0"/>
        </a:p>
      </dsp:txBody>
      <dsp:txXfrm>
        <a:off x="1850578" y="1466141"/>
        <a:ext cx="2820580" cy="689348"/>
      </dsp:txXfrm>
    </dsp:sp>
    <dsp:sp modelId="{C0E28072-32E9-4F4D-A2DB-B0AE58232DA6}">
      <dsp:nvSpPr>
        <dsp:cNvPr id="0" name=""/>
        <dsp:cNvSpPr/>
      </dsp:nvSpPr>
      <dsp:spPr>
        <a:xfrm>
          <a:off x="1850578" y="2370473"/>
          <a:ext cx="2820580" cy="689348"/>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s-CL" sz="2900" kern="1200" dirty="0" smtClean="0"/>
            <a:t>Consistente</a:t>
          </a:r>
          <a:endParaRPr lang="es-CL" sz="2900" kern="1200" dirty="0"/>
        </a:p>
      </dsp:txBody>
      <dsp:txXfrm>
        <a:off x="1850578" y="2370473"/>
        <a:ext cx="2820580" cy="689348"/>
      </dsp:txXfrm>
    </dsp:sp>
    <dsp:sp modelId="{DB06BFAE-6EBB-4605-ACC3-B77DC6F344E1}">
      <dsp:nvSpPr>
        <dsp:cNvPr id="0" name=""/>
        <dsp:cNvSpPr/>
      </dsp:nvSpPr>
      <dsp:spPr>
        <a:xfrm>
          <a:off x="1850578" y="3274804"/>
          <a:ext cx="2820580" cy="689348"/>
        </a:xfrm>
        <a:prstGeom prst="rect">
          <a:avLst/>
        </a:prstGeom>
        <a:gradFill rotWithShape="0">
          <a:gsLst>
            <a:gs pos="0">
              <a:schemeClr val="accent3">
                <a:hueOff val="0"/>
                <a:satOff val="0"/>
                <a:lumOff val="0"/>
                <a:alphaOff val="0"/>
                <a:tint val="50000"/>
                <a:satMod val="300000"/>
              </a:schemeClr>
            </a:gs>
            <a:gs pos="35000">
              <a:schemeClr val="accent3">
                <a:hueOff val="0"/>
                <a:satOff val="0"/>
                <a:lumOff val="0"/>
                <a:alphaOff val="0"/>
                <a:tint val="37000"/>
                <a:satMod val="300000"/>
              </a:schemeClr>
            </a:gs>
            <a:gs pos="100000">
              <a:schemeClr val="accent3">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s-CL" sz="2900" kern="1200" dirty="0" smtClean="0"/>
            <a:t>Trazable</a:t>
          </a:r>
          <a:endParaRPr lang="es-CL" sz="2900" kern="1200" dirty="0"/>
        </a:p>
      </dsp:txBody>
      <dsp:txXfrm>
        <a:off x="1850578" y="3274804"/>
        <a:ext cx="2820580" cy="6893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F3D127-39B9-4046-9996-E5982D63C213}">
      <dsp:nvSpPr>
        <dsp:cNvPr id="0" name=""/>
        <dsp:cNvSpPr/>
      </dsp:nvSpPr>
      <dsp:spPr>
        <a:xfrm>
          <a:off x="194295" y="254091"/>
          <a:ext cx="3811333" cy="1191041"/>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6732" tIns="60960" rIns="60960" bIns="60960" numCol="1" spcCol="1270" anchor="t" anchorCtr="0">
          <a:noAutofit/>
        </a:bodyPr>
        <a:lstStyle/>
        <a:p>
          <a:pPr lvl="0" algn="l" defTabSz="711200">
            <a:lnSpc>
              <a:spcPct val="90000"/>
            </a:lnSpc>
            <a:spcBef>
              <a:spcPct val="0"/>
            </a:spcBef>
            <a:spcAft>
              <a:spcPct val="35000"/>
            </a:spcAft>
          </a:pPr>
          <a:r>
            <a:rPr lang="es-ES_tradnl" sz="1600" kern="1200" dirty="0" smtClean="0"/>
            <a:t>Mutación</a:t>
          </a:r>
          <a:endParaRPr lang="es-CL" sz="1600" kern="1200" dirty="0"/>
        </a:p>
        <a:p>
          <a:pPr marL="114300" lvl="1" indent="-114300" algn="l" defTabSz="533400">
            <a:lnSpc>
              <a:spcPct val="90000"/>
            </a:lnSpc>
            <a:spcBef>
              <a:spcPct val="0"/>
            </a:spcBef>
            <a:spcAft>
              <a:spcPct val="15000"/>
            </a:spcAft>
            <a:buChar char="••"/>
          </a:pPr>
          <a:r>
            <a:rPr lang="es-ES_tradnl" sz="1200" kern="1200" dirty="0" smtClean="0">
              <a:sym typeface="Wingdings" pitchFamily="2" charset="2"/>
            </a:rPr>
            <a:t> Pruebas sobre insertar en el código original un gótico de mutación.</a:t>
          </a:r>
          <a:endParaRPr lang="es-CL" sz="1200" kern="1200" dirty="0"/>
        </a:p>
        <a:p>
          <a:pPr marL="228600" lvl="2" indent="-114300" algn="l" defTabSz="533400">
            <a:lnSpc>
              <a:spcPct val="90000"/>
            </a:lnSpc>
            <a:spcBef>
              <a:spcPct val="0"/>
            </a:spcBef>
            <a:spcAft>
              <a:spcPct val="15000"/>
            </a:spcAft>
            <a:buChar char="••"/>
          </a:pPr>
          <a:r>
            <a:rPr lang="es-ES_tradnl" sz="1200" kern="1200" dirty="0" smtClean="0">
              <a:sym typeface="Wingdings" pitchFamily="2" charset="2"/>
            </a:rPr>
            <a:t>Ejemplo: cambiar un true por un false, y revisar el resultado</a:t>
          </a:r>
          <a:r>
            <a:rPr lang="es-ES_tradnl" sz="1200" kern="1200" dirty="0" smtClean="0"/>
            <a:t>.</a:t>
          </a:r>
          <a:endParaRPr lang="es-CL" sz="1200" kern="1200" dirty="0"/>
        </a:p>
      </dsp:txBody>
      <dsp:txXfrm>
        <a:off x="194295" y="254091"/>
        <a:ext cx="3811333" cy="1191041"/>
      </dsp:txXfrm>
    </dsp:sp>
    <dsp:sp modelId="{1D314229-6577-4775-8D86-DFFBD08E0055}">
      <dsp:nvSpPr>
        <dsp:cNvPr id="0" name=""/>
        <dsp:cNvSpPr/>
      </dsp:nvSpPr>
      <dsp:spPr>
        <a:xfrm>
          <a:off x="35489" y="82051"/>
          <a:ext cx="833729" cy="1250593"/>
        </a:xfrm>
        <a:prstGeom prst="rect">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E269CA3-FA96-450A-A258-0032A550B250}">
      <dsp:nvSpPr>
        <dsp:cNvPr id="0" name=""/>
        <dsp:cNvSpPr/>
      </dsp:nvSpPr>
      <dsp:spPr>
        <a:xfrm>
          <a:off x="4382776" y="254091"/>
          <a:ext cx="3811333" cy="1191041"/>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6732" tIns="60960" rIns="60960" bIns="60960" numCol="1" spcCol="1270" anchor="t" anchorCtr="0">
          <a:noAutofit/>
        </a:bodyPr>
        <a:lstStyle/>
        <a:p>
          <a:pPr lvl="0" algn="l" defTabSz="711200">
            <a:lnSpc>
              <a:spcPct val="90000"/>
            </a:lnSpc>
            <a:spcBef>
              <a:spcPct val="0"/>
            </a:spcBef>
            <a:spcAft>
              <a:spcPct val="35000"/>
            </a:spcAft>
          </a:pPr>
          <a:r>
            <a:rPr lang="es-ES_tradnl" sz="1600" kern="1200" dirty="0" smtClean="0"/>
            <a:t>Inyección de fallos</a:t>
          </a:r>
          <a:endParaRPr lang="es-ES_tradnl" sz="1600" kern="1200" dirty="0"/>
        </a:p>
        <a:p>
          <a:pPr marL="114300" lvl="1" indent="-114300" algn="l" defTabSz="533400">
            <a:lnSpc>
              <a:spcPct val="90000"/>
            </a:lnSpc>
            <a:spcBef>
              <a:spcPct val="0"/>
            </a:spcBef>
            <a:spcAft>
              <a:spcPct val="15000"/>
            </a:spcAft>
            <a:buChar char="••"/>
          </a:pPr>
          <a:r>
            <a:rPr lang="es-ES_tradnl" sz="1200" kern="1200" dirty="0" smtClean="0">
              <a:sym typeface="Wingdings" pitchFamily="2" charset="2"/>
            </a:rPr>
            <a:t>Pruebas sobre </a:t>
          </a:r>
          <a:r>
            <a:rPr lang="es-ES_tradnl" sz="1200" kern="1200" dirty="0" smtClean="0"/>
            <a:t>insertar sentencias que sabemos, fallan.</a:t>
          </a:r>
          <a:endParaRPr lang="es-ES_tradnl" sz="1200" kern="1200" dirty="0"/>
        </a:p>
        <a:p>
          <a:pPr marL="228600" lvl="2" indent="-114300" algn="l" defTabSz="533400">
            <a:lnSpc>
              <a:spcPct val="90000"/>
            </a:lnSpc>
            <a:spcBef>
              <a:spcPct val="0"/>
            </a:spcBef>
            <a:spcAft>
              <a:spcPct val="15000"/>
            </a:spcAft>
            <a:buChar char="••"/>
          </a:pPr>
          <a:r>
            <a:rPr lang="es-ES_tradnl" sz="1200" kern="1200" dirty="0" smtClean="0"/>
            <a:t>Ejemplo: insertar otro formato de fecha distinto al que pide el programa. </a:t>
          </a:r>
          <a:endParaRPr lang="es-ES_tradnl" sz="1200" kern="1200" dirty="0"/>
        </a:p>
      </dsp:txBody>
      <dsp:txXfrm>
        <a:off x="4382776" y="254091"/>
        <a:ext cx="3811333" cy="1191041"/>
      </dsp:txXfrm>
    </dsp:sp>
    <dsp:sp modelId="{529CA413-A8A0-47FC-87DE-8C43C8D4E72E}">
      <dsp:nvSpPr>
        <dsp:cNvPr id="0" name=""/>
        <dsp:cNvSpPr/>
      </dsp:nvSpPr>
      <dsp:spPr>
        <a:xfrm>
          <a:off x="4223971" y="82051"/>
          <a:ext cx="833729" cy="1250593"/>
        </a:xfrm>
        <a:prstGeom prst="rect">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37BE78E-03D8-4C1A-B6DB-46BA7821172E}">
      <dsp:nvSpPr>
        <dsp:cNvPr id="0" name=""/>
        <dsp:cNvSpPr/>
      </dsp:nvSpPr>
      <dsp:spPr>
        <a:xfrm>
          <a:off x="194295" y="1753480"/>
          <a:ext cx="3811333" cy="1191041"/>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6732" tIns="60960" rIns="60960" bIns="60960" numCol="1" spcCol="1270" anchor="t" anchorCtr="0">
          <a:noAutofit/>
        </a:bodyPr>
        <a:lstStyle/>
        <a:p>
          <a:pPr lvl="0" algn="l" defTabSz="711200">
            <a:lnSpc>
              <a:spcPct val="90000"/>
            </a:lnSpc>
            <a:spcBef>
              <a:spcPct val="0"/>
            </a:spcBef>
            <a:spcAft>
              <a:spcPct val="35000"/>
            </a:spcAft>
          </a:pPr>
          <a:r>
            <a:rPr lang="es-ES_tradnl" sz="1600" kern="1200" dirty="0" smtClean="0"/>
            <a:t>Estático</a:t>
          </a:r>
          <a:endParaRPr lang="es-ES_tradnl" sz="1600" kern="1200" dirty="0"/>
        </a:p>
        <a:p>
          <a:pPr marL="114300" lvl="1" indent="-114300" algn="l" defTabSz="533400">
            <a:lnSpc>
              <a:spcPct val="90000"/>
            </a:lnSpc>
            <a:spcBef>
              <a:spcPct val="0"/>
            </a:spcBef>
            <a:spcAft>
              <a:spcPct val="15000"/>
            </a:spcAft>
            <a:buChar char="••"/>
          </a:pPr>
          <a:r>
            <a:rPr lang="es-ES_tradnl" sz="1200" kern="1200" dirty="0" smtClean="0">
              <a:sym typeface="Wingdings" pitchFamily="2" charset="2"/>
            </a:rPr>
            <a:t>Pruebas sobre </a:t>
          </a:r>
          <a:r>
            <a:rPr lang="es-ES_tradnl" sz="1200" kern="1200" dirty="0" smtClean="0"/>
            <a:t>sintaxis, buenas prácticas, etc.</a:t>
          </a:r>
          <a:endParaRPr lang="es-ES_tradnl" sz="1200" kern="1200" dirty="0"/>
        </a:p>
        <a:p>
          <a:pPr marL="228600" lvl="2" indent="-114300" algn="l" defTabSz="533400">
            <a:lnSpc>
              <a:spcPct val="90000"/>
            </a:lnSpc>
            <a:spcBef>
              <a:spcPct val="0"/>
            </a:spcBef>
            <a:spcAft>
              <a:spcPct val="15000"/>
            </a:spcAft>
            <a:buChar char="••"/>
          </a:pPr>
          <a:r>
            <a:rPr lang="es-ES_tradnl" sz="1200" kern="1200" dirty="0" smtClean="0"/>
            <a:t>Ejemplo: Los nombres de métodos deben ser verbos.</a:t>
          </a:r>
          <a:endParaRPr lang="es-ES_tradnl" sz="1200" kern="1200" dirty="0"/>
        </a:p>
      </dsp:txBody>
      <dsp:txXfrm>
        <a:off x="194295" y="1753480"/>
        <a:ext cx="3811333" cy="1191041"/>
      </dsp:txXfrm>
    </dsp:sp>
    <dsp:sp modelId="{3633A15C-9C91-4317-B28F-031305835C59}">
      <dsp:nvSpPr>
        <dsp:cNvPr id="0" name=""/>
        <dsp:cNvSpPr/>
      </dsp:nvSpPr>
      <dsp:spPr>
        <a:xfrm>
          <a:off x="35489" y="1581440"/>
          <a:ext cx="833729" cy="1250593"/>
        </a:xfrm>
        <a:prstGeom prst="rect">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2EBD79-007D-451F-8B9D-BFC014B82C25}">
      <dsp:nvSpPr>
        <dsp:cNvPr id="0" name=""/>
        <dsp:cNvSpPr/>
      </dsp:nvSpPr>
      <dsp:spPr>
        <a:xfrm>
          <a:off x="4382776" y="1753480"/>
          <a:ext cx="3811333" cy="1191041"/>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6732" tIns="60960" rIns="60960" bIns="60960" numCol="1" spcCol="1270" anchor="t" anchorCtr="0">
          <a:noAutofit/>
        </a:bodyPr>
        <a:lstStyle/>
        <a:p>
          <a:pPr lvl="0" algn="l" defTabSz="711200">
            <a:lnSpc>
              <a:spcPct val="90000"/>
            </a:lnSpc>
            <a:spcBef>
              <a:spcPct val="0"/>
            </a:spcBef>
            <a:spcAft>
              <a:spcPct val="35000"/>
            </a:spcAft>
          </a:pPr>
          <a:r>
            <a:rPr lang="es-ES_tradnl" sz="1600" kern="1200" dirty="0" smtClean="0"/>
            <a:t>Bloque</a:t>
          </a:r>
          <a:endParaRPr lang="es-ES_tradnl" sz="1600" kern="1200" dirty="0"/>
        </a:p>
        <a:p>
          <a:pPr marL="114300" lvl="1" indent="-114300" algn="l" defTabSz="533400">
            <a:lnSpc>
              <a:spcPct val="90000"/>
            </a:lnSpc>
            <a:spcBef>
              <a:spcPct val="0"/>
            </a:spcBef>
            <a:spcAft>
              <a:spcPct val="15000"/>
            </a:spcAft>
            <a:buChar char="••"/>
          </a:pPr>
          <a:r>
            <a:rPr lang="es-ES_tradnl" sz="1200" kern="1200" dirty="0" smtClean="0">
              <a:sym typeface="Wingdings" pitchFamily="2" charset="2"/>
            </a:rPr>
            <a:t>Pruebas sobre l</a:t>
          </a:r>
          <a:r>
            <a:rPr lang="es-ES_tradnl" sz="1200" kern="1200" dirty="0" smtClean="0"/>
            <a:t>íneas de código sin lógica, se revisan de forma independiente.</a:t>
          </a:r>
          <a:endParaRPr lang="es-ES_tradnl" sz="1200" kern="1200" dirty="0"/>
        </a:p>
      </dsp:txBody>
      <dsp:txXfrm>
        <a:off x="4382776" y="1753480"/>
        <a:ext cx="3811333" cy="1191041"/>
      </dsp:txXfrm>
    </dsp:sp>
    <dsp:sp modelId="{D01F0F8F-F08E-40E5-882A-7818BE656039}">
      <dsp:nvSpPr>
        <dsp:cNvPr id="0" name=""/>
        <dsp:cNvSpPr/>
      </dsp:nvSpPr>
      <dsp:spPr>
        <a:xfrm>
          <a:off x="4223971" y="1581440"/>
          <a:ext cx="833729" cy="1250593"/>
        </a:xfrm>
        <a:prstGeom prst="rect">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827B16D-EA4C-4071-89F0-5DA3B6C2BCEB}">
      <dsp:nvSpPr>
        <dsp:cNvPr id="0" name=""/>
        <dsp:cNvSpPr/>
      </dsp:nvSpPr>
      <dsp:spPr>
        <a:xfrm>
          <a:off x="2288536" y="3252869"/>
          <a:ext cx="3811333" cy="1191041"/>
        </a:xfrm>
        <a:prstGeom prst="rect">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6732" tIns="60960" rIns="60960" bIns="60960" numCol="1" spcCol="1270" anchor="t" anchorCtr="0">
          <a:noAutofit/>
        </a:bodyPr>
        <a:lstStyle/>
        <a:p>
          <a:pPr lvl="0" algn="l" defTabSz="711200">
            <a:lnSpc>
              <a:spcPct val="90000"/>
            </a:lnSpc>
            <a:spcBef>
              <a:spcPct val="0"/>
            </a:spcBef>
            <a:spcAft>
              <a:spcPct val="35000"/>
            </a:spcAft>
          </a:pPr>
          <a:r>
            <a:rPr lang="es-ES_tradnl" sz="1600" kern="1200" dirty="0" smtClean="0"/>
            <a:t>Cobertura de código</a:t>
          </a:r>
          <a:endParaRPr lang="es-AR" sz="1600" kern="1200" dirty="0"/>
        </a:p>
        <a:p>
          <a:pPr marL="114300" lvl="1" indent="-114300" algn="l" defTabSz="533400">
            <a:lnSpc>
              <a:spcPct val="90000"/>
            </a:lnSpc>
            <a:spcBef>
              <a:spcPct val="0"/>
            </a:spcBef>
            <a:spcAft>
              <a:spcPct val="15000"/>
            </a:spcAft>
            <a:buChar char="••"/>
          </a:pPr>
          <a:r>
            <a:rPr lang="es-ES_tradnl" sz="1200" kern="1200" dirty="0" smtClean="0">
              <a:sym typeface="Wingdings" pitchFamily="2" charset="2"/>
            </a:rPr>
            <a:t>Revisión de </a:t>
          </a:r>
          <a:r>
            <a:rPr lang="es-ES_tradnl" sz="1200" kern="1200" dirty="0" smtClean="0"/>
            <a:t>métricas, que porcentaje se han probado, % de defectos.</a:t>
          </a:r>
          <a:endParaRPr lang="es-AR" sz="1200" kern="1200" dirty="0"/>
        </a:p>
        <a:p>
          <a:pPr marL="228600" lvl="2" indent="-114300" algn="l" defTabSz="533400">
            <a:lnSpc>
              <a:spcPct val="90000"/>
            </a:lnSpc>
            <a:spcBef>
              <a:spcPct val="0"/>
            </a:spcBef>
            <a:spcAft>
              <a:spcPct val="15000"/>
            </a:spcAft>
            <a:buChar char="••"/>
          </a:pPr>
          <a:r>
            <a:rPr lang="es-ES_tradnl" sz="1200" kern="1200" dirty="0" smtClean="0"/>
            <a:t>Ejemplo: Función, Línea, Ruta y Entrada/salida</a:t>
          </a:r>
          <a:endParaRPr lang="es-AR" sz="1200" kern="1200" dirty="0"/>
        </a:p>
      </dsp:txBody>
      <dsp:txXfrm>
        <a:off x="2288536" y="3252869"/>
        <a:ext cx="3811333" cy="1191041"/>
      </dsp:txXfrm>
    </dsp:sp>
    <dsp:sp modelId="{60E91E01-A27A-4814-9A3D-D4C41F8CDEDC}">
      <dsp:nvSpPr>
        <dsp:cNvPr id="0" name=""/>
        <dsp:cNvSpPr/>
      </dsp:nvSpPr>
      <dsp:spPr>
        <a:xfrm>
          <a:off x="2129730" y="3080830"/>
          <a:ext cx="833729" cy="1250593"/>
        </a:xfrm>
        <a:prstGeom prst="rect">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7C259E-B823-4652-98A5-14A105EE016A}">
      <dsp:nvSpPr>
        <dsp:cNvPr id="0" name=""/>
        <dsp:cNvSpPr/>
      </dsp:nvSpPr>
      <dsp:spPr>
        <a:xfrm>
          <a:off x="985687" y="0"/>
          <a:ext cx="4525963" cy="4525963"/>
        </a:xfrm>
        <a:prstGeom prst="triangle">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1A236008-5B12-4BEF-8F26-46B9620EF6B1}">
      <dsp:nvSpPr>
        <dsp:cNvPr id="0" name=""/>
        <dsp:cNvSpPr/>
      </dsp:nvSpPr>
      <dsp:spPr>
        <a:xfrm>
          <a:off x="2195300" y="453038"/>
          <a:ext cx="5048612" cy="804419"/>
        </a:xfrm>
        <a:prstGeom prst="roundRect">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s-CL" sz="1800" kern="1200" dirty="0" smtClean="0"/>
            <a:t>Detecta defectos en etapas tempranas de desarrollo.</a:t>
          </a:r>
          <a:endParaRPr lang="es-CL" sz="1800" kern="1200" dirty="0"/>
        </a:p>
      </dsp:txBody>
      <dsp:txXfrm>
        <a:off x="2234568" y="492306"/>
        <a:ext cx="4970076" cy="725883"/>
      </dsp:txXfrm>
    </dsp:sp>
    <dsp:sp modelId="{DF350513-3C8E-4E37-86CD-10BC1A87CEB2}">
      <dsp:nvSpPr>
        <dsp:cNvPr id="0" name=""/>
        <dsp:cNvSpPr/>
      </dsp:nvSpPr>
      <dsp:spPr>
        <a:xfrm>
          <a:off x="2195300" y="1358009"/>
          <a:ext cx="5048612" cy="804419"/>
        </a:xfrm>
        <a:prstGeom prst="roundRect">
          <a:avLst/>
        </a:prstGeom>
        <a:solidFill>
          <a:schemeClr val="lt1">
            <a:alpha val="90000"/>
            <a:hueOff val="0"/>
            <a:satOff val="0"/>
            <a:lumOff val="0"/>
            <a:alphaOff val="0"/>
          </a:schemeClr>
        </a:solidFill>
        <a:ln w="25400" cap="flat" cmpd="sng" algn="ctr">
          <a:solidFill>
            <a:schemeClr val="accent3">
              <a:hueOff val="3750088"/>
              <a:satOff val="-5627"/>
              <a:lumOff val="-91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s-CL" sz="1700" kern="1200" dirty="0" smtClean="0"/>
            <a:t>Es más barato eliminar defectos en documentos que en el código.</a:t>
          </a:r>
        </a:p>
      </dsp:txBody>
      <dsp:txXfrm>
        <a:off x="2234568" y="1397277"/>
        <a:ext cx="4970076" cy="725883"/>
      </dsp:txXfrm>
    </dsp:sp>
    <dsp:sp modelId="{31EF237A-231E-43BE-8BCD-8E02E589BAC1}">
      <dsp:nvSpPr>
        <dsp:cNvPr id="0" name=""/>
        <dsp:cNvSpPr/>
      </dsp:nvSpPr>
      <dsp:spPr>
        <a:xfrm>
          <a:off x="2195300" y="2262981"/>
          <a:ext cx="5048612" cy="804419"/>
        </a:xfrm>
        <a:prstGeom prst="roundRect">
          <a:avLst/>
        </a:prstGeom>
        <a:solidFill>
          <a:schemeClr val="lt1">
            <a:alpha val="90000"/>
            <a:hueOff val="0"/>
            <a:satOff val="0"/>
            <a:lumOff val="0"/>
            <a:alphaOff val="0"/>
          </a:schemeClr>
        </a:solidFill>
        <a:ln w="25400" cap="flat" cmpd="sng" algn="ctr">
          <a:solidFill>
            <a:schemeClr val="accent3">
              <a:hueOff val="7500176"/>
              <a:satOff val="-11253"/>
              <a:lumOff val="-18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s-CL" sz="1700" kern="1200" dirty="0" smtClean="0"/>
            <a:t>Cualquier producto puede ser revisado.</a:t>
          </a:r>
        </a:p>
      </dsp:txBody>
      <dsp:txXfrm>
        <a:off x="2234568" y="2302249"/>
        <a:ext cx="4970076" cy="725883"/>
      </dsp:txXfrm>
    </dsp:sp>
    <dsp:sp modelId="{FEC8411B-5306-49FF-830D-1BF12F7B2A2D}">
      <dsp:nvSpPr>
        <dsp:cNvPr id="0" name=""/>
        <dsp:cNvSpPr/>
      </dsp:nvSpPr>
      <dsp:spPr>
        <a:xfrm>
          <a:off x="2195300" y="3167953"/>
          <a:ext cx="5048612" cy="804419"/>
        </a:xfrm>
        <a:prstGeom prst="roundRect">
          <a:avLst/>
        </a:prstGeom>
        <a:solidFill>
          <a:schemeClr val="lt1">
            <a:alpha val="90000"/>
            <a:hueOff val="0"/>
            <a:satOff val="0"/>
            <a:lumOff val="0"/>
            <a:alphaOff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s-CL" sz="1700" kern="1200" dirty="0" smtClean="0"/>
            <a:t>Se puede revisar de manera manual o utilizando herramientas de software.</a:t>
          </a:r>
          <a:endParaRPr lang="es-CL" sz="1700" kern="1200" dirty="0"/>
        </a:p>
      </dsp:txBody>
      <dsp:txXfrm>
        <a:off x="2234568" y="3207221"/>
        <a:ext cx="4970076" cy="725883"/>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g>
</file>

<file path=ppt/media/image15.jpeg>
</file>

<file path=ppt/media/image16.jpeg>
</file>

<file path=ppt/media/image17.jpeg>
</file>

<file path=ppt/media/image18.png>
</file>

<file path=ppt/media/image19.jpeg>
</file>

<file path=ppt/media/image2.jpeg>
</file>

<file path=ppt/media/image20.jpeg>
</file>

<file path=ppt/media/image21.png>
</file>

<file path=ppt/media/image22.png>
</file>

<file path=ppt/media/image3.jp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993C53-79D0-45CD-890F-F2788B5D0E53}" type="datetimeFigureOut">
              <a:rPr lang="es-CL" smtClean="0"/>
              <a:t>22-08-2018</a:t>
            </a:fld>
            <a:endParaRPr lang="es-CL" dirty="0"/>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C48736-6999-429C-A7E2-4BC36767F3E6}" type="slidenum">
              <a:rPr lang="es-CL" smtClean="0"/>
              <a:t>‹Nº›</a:t>
            </a:fld>
            <a:endParaRPr lang="es-CL" dirty="0"/>
          </a:p>
        </p:txBody>
      </p:sp>
    </p:spTree>
    <p:extLst>
      <p:ext uri="{BB962C8B-B14F-4D97-AF65-F5344CB8AC3E}">
        <p14:creationId xmlns:p14="http://schemas.microsoft.com/office/powerpoint/2010/main" val="4133073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Compartir, 5min.</a:t>
            </a:r>
            <a:endParaRPr lang="es-CL" dirty="0"/>
          </a:p>
        </p:txBody>
      </p:sp>
      <p:sp>
        <p:nvSpPr>
          <p:cNvPr id="4" name="Marcador de número de diapositiva 3"/>
          <p:cNvSpPr>
            <a:spLocks noGrp="1"/>
          </p:cNvSpPr>
          <p:nvPr>
            <p:ph type="sldNum" sz="quarter" idx="10"/>
          </p:nvPr>
        </p:nvSpPr>
        <p:spPr/>
        <p:txBody>
          <a:bodyPr/>
          <a:lstStyle/>
          <a:p>
            <a:fld id="{A3E2D75F-5A95-4B6F-ADD5-5F4E49DFFFD6}" type="slidenum">
              <a:rPr lang="es-CL" smtClean="0"/>
              <a:t>14</a:t>
            </a:fld>
            <a:endParaRPr lang="es-CL" dirty="0"/>
          </a:p>
        </p:txBody>
      </p:sp>
    </p:spTree>
    <p:extLst>
      <p:ext uri="{BB962C8B-B14F-4D97-AF65-F5344CB8AC3E}">
        <p14:creationId xmlns:p14="http://schemas.microsoft.com/office/powerpoint/2010/main" val="21624681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O" sz="1200" dirty="0" smtClean="0"/>
              <a:t>Un defecto de corrección es un  código que está mal para cualquier dominio.</a:t>
            </a:r>
          </a:p>
          <a:p>
            <a:pPr marL="0" marR="0" indent="0" algn="l" defTabSz="914400" rtl="0" eaLnBrk="1" fontAlgn="auto" latinLnBrk="0" hangingPunct="1">
              <a:lnSpc>
                <a:spcPct val="100000"/>
              </a:lnSpc>
              <a:spcBef>
                <a:spcPts val="0"/>
              </a:spcBef>
              <a:spcAft>
                <a:spcPts val="0"/>
              </a:spcAft>
              <a:buClrTx/>
              <a:buSzTx/>
              <a:buFontTx/>
              <a:buNone/>
              <a:tabLst/>
              <a:defRPr/>
            </a:pPr>
            <a:endParaRPr lang="es-CO"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s-CO" dirty="0" smtClean="0"/>
              <a:t>Un defecto de validez es un código que, en  este dominio particular (el marcado por esta  necesidad de usuario, estos requisitos, y  este diseño) hace algo inapropiado. Por ejemplo, define una variable de un tipo (y se usa  en el programa con ese tipo, es decir, “a primera vista” no hay nada incorrecto en la  definición del tipo y su uso) que no es la que corresponde con el problema; define un </a:t>
            </a:r>
            <a:r>
              <a:rPr lang="es-CO" dirty="0" err="1" smtClean="0"/>
              <a:t>array</a:t>
            </a:r>
            <a:r>
              <a:rPr lang="es-CO" dirty="0" smtClean="0"/>
              <a:t> de un tamaño que no es el que se corresponde con el problema. Nótese que para  detectar los errores de validez (en cualquier producto) debe entenderse el problema que  se pretende resolver, mientras que los defectos de corrección son errores siempre, aún  sin conocer el problema que se pretende resolver.</a:t>
            </a:r>
          </a:p>
          <a:p>
            <a:endParaRPr lang="es-CL" dirty="0"/>
          </a:p>
        </p:txBody>
      </p:sp>
      <p:sp>
        <p:nvSpPr>
          <p:cNvPr id="4" name="Marcador de número de diapositiva 3"/>
          <p:cNvSpPr>
            <a:spLocks noGrp="1"/>
          </p:cNvSpPr>
          <p:nvPr>
            <p:ph type="sldNum" sz="quarter" idx="10"/>
          </p:nvPr>
        </p:nvSpPr>
        <p:spPr/>
        <p:txBody>
          <a:bodyPr/>
          <a:lstStyle/>
          <a:p>
            <a:fld id="{65DA003F-7032-4D72-AE01-4D5B7A32E5F6}" type="slidenum">
              <a:rPr lang="es-CL" smtClean="0"/>
              <a:t>18</a:t>
            </a:fld>
            <a:endParaRPr lang="es-CL"/>
          </a:p>
        </p:txBody>
      </p:sp>
    </p:spTree>
    <p:extLst>
      <p:ext uri="{BB962C8B-B14F-4D97-AF65-F5344CB8AC3E}">
        <p14:creationId xmlns:p14="http://schemas.microsoft.com/office/powerpoint/2010/main" val="3007326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10"/>
          </p:nvPr>
        </p:nvSpPr>
        <p:spPr/>
        <p:txBody>
          <a:bodyPr/>
          <a:lstStyle/>
          <a:p>
            <a:fld id="{8FC48736-6999-429C-A7E2-4BC36767F3E6}" type="slidenum">
              <a:rPr lang="es-CL" smtClean="0"/>
              <a:t>21</a:t>
            </a:fld>
            <a:endParaRPr lang="es-CL" dirty="0"/>
          </a:p>
        </p:txBody>
      </p:sp>
    </p:spTree>
    <p:extLst>
      <p:ext uri="{BB962C8B-B14F-4D97-AF65-F5344CB8AC3E}">
        <p14:creationId xmlns:p14="http://schemas.microsoft.com/office/powerpoint/2010/main" val="38047687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es-ES_tradnl" smtClean="0"/>
              <a:t>Clic para editar título</a:t>
            </a:r>
            <a:endParaRPr lang="es-ES_tradnl"/>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Haga clic para modificar el estilo de subtítulo del patrón</a:t>
            </a:r>
            <a:endParaRPr lang="es-ES_tradnl"/>
          </a:p>
        </p:txBody>
      </p:sp>
      <p:sp>
        <p:nvSpPr>
          <p:cNvPr id="4" name="Marcador de fecha 3"/>
          <p:cNvSpPr>
            <a:spLocks noGrp="1"/>
          </p:cNvSpPr>
          <p:nvPr>
            <p:ph type="dt" sz="half" idx="10"/>
          </p:nvPr>
        </p:nvSpPr>
        <p:spPr/>
        <p:txBody>
          <a:bodyPr/>
          <a:lstStyle/>
          <a:p>
            <a:fld id="{96F3445F-D772-5243-A7D6-03077CD255FB}" type="datetimeFigureOut">
              <a:rPr lang="es-ES_tradnl" smtClean="0"/>
              <a:pPr/>
              <a:t>22/08/2018</a:t>
            </a:fld>
            <a:endParaRPr lang="es-ES_tradnl" dirty="0"/>
          </a:p>
        </p:txBody>
      </p:sp>
      <p:sp>
        <p:nvSpPr>
          <p:cNvPr id="5" name="Marcador de pie de página 4"/>
          <p:cNvSpPr>
            <a:spLocks noGrp="1"/>
          </p:cNvSpPr>
          <p:nvPr>
            <p:ph type="ftr" sz="quarter" idx="11"/>
          </p:nvPr>
        </p:nvSpPr>
        <p:spPr/>
        <p:txBody>
          <a:bodyPr/>
          <a:lstStyle/>
          <a:p>
            <a:endParaRPr lang="es-ES_tradnl" dirty="0"/>
          </a:p>
        </p:txBody>
      </p:sp>
      <p:sp>
        <p:nvSpPr>
          <p:cNvPr id="6" name="Marcador de número de diapositiva 5"/>
          <p:cNvSpPr>
            <a:spLocks noGrp="1"/>
          </p:cNvSpPr>
          <p:nvPr>
            <p:ph type="sldNum" sz="quarter" idx="12"/>
          </p:nvPr>
        </p:nvSpPr>
        <p:spPr/>
        <p:txBody>
          <a:bodyPr/>
          <a:lstStyle/>
          <a:p>
            <a:fld id="{F3D95B4F-20A2-A94E-9404-7FBE1821C2DD}" type="slidenum">
              <a:rPr lang="es-ES_tradnl" smtClean="0"/>
              <a:pPr/>
              <a:t>‹Nº›</a:t>
            </a:fld>
            <a:endParaRPr lang="es-ES_tradnl" dirty="0"/>
          </a:p>
        </p:txBody>
      </p:sp>
      <p:pic>
        <p:nvPicPr>
          <p:cNvPr id="7" name="Imagen 6" descr="logo.jpg"/>
          <p:cNvPicPr>
            <a:picLocks noChangeAspect="1"/>
          </p:cNvPicPr>
          <p:nvPr userDrawn="1"/>
        </p:nvPicPr>
        <p:blipFill>
          <a:blip r:embed="rId2"/>
          <a:stretch>
            <a:fillRect/>
          </a:stretch>
        </p:blipFill>
        <p:spPr>
          <a:xfrm>
            <a:off x="586828" y="6225296"/>
            <a:ext cx="1992643" cy="44626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En blanco">
    <p:spTree>
      <p:nvGrpSpPr>
        <p:cNvPr id="1" name=""/>
        <p:cNvGrpSpPr/>
        <p:nvPr/>
      </p:nvGrpSpPr>
      <p:grpSpPr>
        <a:xfrm>
          <a:off x="0" y="0"/>
          <a:ext cx="0" cy="0"/>
          <a:chOff x="0" y="0"/>
          <a:chExt cx="0" cy="0"/>
        </a:xfrm>
      </p:grpSpPr>
      <p:sp>
        <p:nvSpPr>
          <p:cNvPr id="8" name="Rectángulo 7"/>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9" name="Imagen 8"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0" name="Imagen 9" descr="2.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D11D8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8422" y="297797"/>
            <a:ext cx="1156138" cy="166414"/>
          </a:xfrm>
          <a:prstGeom prst="rect">
            <a:avLst/>
          </a:prstGeom>
          <a:solidFill>
            <a:srgbClr val="D11D8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866" y="297797"/>
            <a:ext cx="1156138" cy="166414"/>
          </a:xfrm>
          <a:prstGeom prst="rect">
            <a:avLst/>
          </a:prstGeom>
          <a:solidFill>
            <a:srgbClr val="CD459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CC63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C984B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2_En blanco">
    <p:spTree>
      <p:nvGrpSpPr>
        <p:cNvPr id="1" name=""/>
        <p:cNvGrpSpPr/>
        <p:nvPr/>
      </p:nvGrpSpPr>
      <p:grpSpPr>
        <a:xfrm>
          <a:off x="0" y="0"/>
          <a:ext cx="0" cy="0"/>
          <a:chOff x="0" y="0"/>
          <a:chExt cx="0" cy="0"/>
        </a:xfrm>
      </p:grpSpPr>
      <p:sp>
        <p:nvSpPr>
          <p:cNvPr id="8" name="Rectángulo 7"/>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9" name="Imagen 8"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0" name="Imagen 9" descr="4.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A9C11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099034" y="297797"/>
            <a:ext cx="1156138" cy="166414"/>
          </a:xfrm>
          <a:prstGeom prst="rect">
            <a:avLst/>
          </a:prstGeom>
          <a:solidFill>
            <a:srgbClr val="A9C11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55172" y="297797"/>
            <a:ext cx="1156138" cy="166414"/>
          </a:xfrm>
          <a:prstGeom prst="rect">
            <a:avLst/>
          </a:prstGeom>
          <a:solidFill>
            <a:srgbClr val="D2DE7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DFE9A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EAF0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3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5.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F8751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F8751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FAB67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FBCCA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FCDE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4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6.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F8CA1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F8CA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FAE17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FCEB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FDF3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5_En blanco">
    <p:spTree>
      <p:nvGrpSpPr>
        <p:cNvPr id="1" name=""/>
        <p:cNvGrpSpPr/>
        <p:nvPr/>
      </p:nvGrpSpPr>
      <p:grpSpPr>
        <a:xfrm>
          <a:off x="0" y="0"/>
          <a:ext cx="0" cy="0"/>
          <a:chOff x="0" y="0"/>
          <a:chExt cx="0" cy="0"/>
        </a:xfrm>
      </p:grpSpPr>
      <p:sp>
        <p:nvSpPr>
          <p:cNvPr id="2" name="Rectángulo 1"/>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3" name="Imagen 2"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4" name="Imagen 3" descr="7.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A9120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A9120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D1837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DFA8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EAC7C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contenido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10"/>
          </p:nvPr>
        </p:nvSpPr>
        <p:spPr/>
        <p:txBody>
          <a:bodyPr/>
          <a:lstStyle/>
          <a:p>
            <a:fld id="{96F3445F-D772-5243-A7D6-03077CD255FB}" type="datetimeFigureOut">
              <a:rPr lang="es-ES_tradnl" smtClean="0"/>
              <a:pPr/>
              <a:t>22/08/2018</a:t>
            </a:fld>
            <a:endParaRPr lang="es-ES_tradnl" dirty="0"/>
          </a:p>
        </p:txBody>
      </p:sp>
      <p:sp>
        <p:nvSpPr>
          <p:cNvPr id="5" name="Marcador de pie de página 4"/>
          <p:cNvSpPr>
            <a:spLocks noGrp="1"/>
          </p:cNvSpPr>
          <p:nvPr>
            <p:ph type="ftr" sz="quarter" idx="11"/>
          </p:nvPr>
        </p:nvSpPr>
        <p:spPr/>
        <p:txBody>
          <a:bodyPr/>
          <a:lstStyle/>
          <a:p>
            <a:endParaRPr lang="es-ES_tradnl" dirty="0"/>
          </a:p>
        </p:txBody>
      </p:sp>
      <p:sp>
        <p:nvSpPr>
          <p:cNvPr id="6" name="Marcador de número de diapositiva 5"/>
          <p:cNvSpPr>
            <a:spLocks noGrp="1"/>
          </p:cNvSpPr>
          <p:nvPr>
            <p:ph type="sldNum" sz="quarter" idx="12"/>
          </p:nvPr>
        </p:nvSpPr>
        <p:spPr/>
        <p:txBody>
          <a:bodyPr/>
          <a:lstStyle/>
          <a:p>
            <a:fld id="{F3D95B4F-20A2-A94E-9404-7FBE1821C2DD}" type="slidenum">
              <a:rPr lang="es-ES_tradnl" smtClean="0"/>
              <a:pPr/>
              <a:t>‹Nº›</a:t>
            </a:fld>
            <a:endParaRPr lang="es-ES_tradnl"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y texto vertical">
    <p:spTree>
      <p:nvGrpSpPr>
        <p:cNvPr id="1" name=""/>
        <p:cNvGrpSpPr/>
        <p:nvPr/>
      </p:nvGrpSpPr>
      <p:grpSpPr>
        <a:xfrm>
          <a:off x="0" y="0"/>
          <a:ext cx="0" cy="0"/>
          <a:chOff x="0" y="0"/>
          <a:chExt cx="0" cy="0"/>
        </a:xfrm>
      </p:grpSpPr>
      <p:sp>
        <p:nvSpPr>
          <p:cNvPr id="7" name="Rectángulo 6"/>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8" name="Imagen 7"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9" name="Imagen 8" descr="14.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71390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71390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B4967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CBB6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DCD0C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ítulo vertical y texto">
    <p:spTree>
      <p:nvGrpSpPr>
        <p:cNvPr id="1" name=""/>
        <p:cNvGrpSpPr/>
        <p:nvPr/>
      </p:nvGrpSpPr>
      <p:grpSpPr>
        <a:xfrm>
          <a:off x="0" y="0"/>
          <a:ext cx="0" cy="0"/>
          <a:chOff x="0" y="0"/>
          <a:chExt cx="0" cy="0"/>
        </a:xfrm>
      </p:grpSpPr>
      <p:sp>
        <p:nvSpPr>
          <p:cNvPr id="7" name="Rectángulo 6"/>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8" name="Imagen 7"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9" name="Imagen 8" descr="15.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9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665C5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665C5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AEA9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C6C3B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D9D8D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7_Título y objetos">
    <p:spTree>
      <p:nvGrpSpPr>
        <p:cNvPr id="1" name=""/>
        <p:cNvGrpSpPr/>
        <p:nvPr/>
      </p:nvGrpSpPr>
      <p:grpSpPr>
        <a:xfrm>
          <a:off x="0" y="0"/>
          <a:ext cx="0" cy="0"/>
          <a:chOff x="0" y="0"/>
          <a:chExt cx="0" cy="0"/>
        </a:xfrm>
      </p:grpSpPr>
      <p:sp>
        <p:nvSpPr>
          <p:cNvPr id="8" name="Rectángulo 7"/>
          <p:cNvSpPr/>
          <p:nvPr userDrawn="1"/>
        </p:nvSpPr>
        <p:spPr>
          <a:xfrm>
            <a:off x="0" y="1"/>
            <a:ext cx="9144000" cy="1351294"/>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dirty="0"/>
          </a:p>
        </p:txBody>
      </p:sp>
      <p:sp>
        <p:nvSpPr>
          <p:cNvPr id="4" name="Marcador de fecha 3"/>
          <p:cNvSpPr>
            <a:spLocks noGrp="1"/>
          </p:cNvSpPr>
          <p:nvPr>
            <p:ph type="dt" sz="half" idx="10"/>
          </p:nvPr>
        </p:nvSpPr>
        <p:spPr/>
        <p:txBody>
          <a:bodyPr/>
          <a:lstStyle/>
          <a:p>
            <a:fld id="{84C1D52C-9431-5644-AED1-5F2D7AE8DD15}" type="datetimeFigureOut">
              <a:rPr lang="es-ES" smtClean="0"/>
              <a:t>22/08/2018</a:t>
            </a:fld>
            <a:endParaRPr lang="es-ES" dirty="0"/>
          </a:p>
        </p:txBody>
      </p:sp>
      <p:sp>
        <p:nvSpPr>
          <p:cNvPr id="5" name="Marcador de pie de página 4"/>
          <p:cNvSpPr>
            <a:spLocks noGrp="1"/>
          </p:cNvSpPr>
          <p:nvPr>
            <p:ph type="ftr" sz="quarter" idx="11"/>
          </p:nvPr>
        </p:nvSpPr>
        <p:spPr>
          <a:xfrm>
            <a:off x="5791200" y="6356353"/>
            <a:ext cx="2895600" cy="365125"/>
          </a:xfrm>
        </p:spPr>
        <p:txBody>
          <a:bodyPr/>
          <a:lstStyle>
            <a:lvl1pPr>
              <a:defRPr>
                <a:solidFill>
                  <a:schemeClr val="bg1">
                    <a:lumMod val="75000"/>
                  </a:schemeClr>
                </a:solidFill>
              </a:defRPr>
            </a:lvl1pPr>
          </a:lstStyle>
          <a:p>
            <a:r>
              <a:rPr lang="es-ES" dirty="0" smtClean="0"/>
              <a:t>                                    EDUCACIÓN CONTÍNUA</a:t>
            </a:r>
            <a:endParaRPr lang="es-ES" dirty="0"/>
          </a:p>
        </p:txBody>
      </p:sp>
      <p:sp>
        <p:nvSpPr>
          <p:cNvPr id="7" name="Rectángulo 6"/>
          <p:cNvSpPr/>
          <p:nvPr userDrawn="1"/>
        </p:nvSpPr>
        <p:spPr>
          <a:xfrm flipV="1">
            <a:off x="0" y="6313419"/>
            <a:ext cx="9144000" cy="465202"/>
          </a:xfrm>
          <a:prstGeom prst="rect">
            <a:avLst/>
          </a:prstGeom>
          <a:solidFill>
            <a:srgbClr val="F2F2F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dirty="0"/>
          </a:p>
        </p:txBody>
      </p:sp>
      <p:sp>
        <p:nvSpPr>
          <p:cNvPr id="9" name="Rectángulo 8"/>
          <p:cNvSpPr/>
          <p:nvPr userDrawn="1"/>
        </p:nvSpPr>
        <p:spPr>
          <a:xfrm rot="2736822">
            <a:off x="575942" y="1103937"/>
            <a:ext cx="494719" cy="494719"/>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sz="1350" dirty="0"/>
          </a:p>
        </p:txBody>
      </p:sp>
    </p:spTree>
    <p:extLst>
      <p:ext uri="{BB962C8B-B14F-4D97-AF65-F5344CB8AC3E}">
        <p14:creationId xmlns:p14="http://schemas.microsoft.com/office/powerpoint/2010/main" val="4188939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pic>
        <p:nvPicPr>
          <p:cNvPr id="7" name="Imagen 6" descr="portada.jpg"/>
          <p:cNvPicPr>
            <a:picLocks noChangeAspect="1"/>
          </p:cNvPicPr>
          <p:nvPr userDrawn="1"/>
        </p:nvPicPr>
        <p:blipFill>
          <a:blip r:embed="rId2"/>
          <a:stretch>
            <a:fillRect/>
          </a:stretch>
        </p:blipFill>
        <p:spPr>
          <a:xfrm>
            <a:off x="4600575" y="0"/>
            <a:ext cx="4543425" cy="6858000"/>
          </a:xfrm>
          <a:prstGeom prst="rect">
            <a:avLst/>
          </a:prstGeom>
        </p:spPr>
      </p:pic>
      <p:pic>
        <p:nvPicPr>
          <p:cNvPr id="8" name="Imagen 7" descr="logo.jpg"/>
          <p:cNvPicPr>
            <a:picLocks noChangeAspect="1"/>
          </p:cNvPicPr>
          <p:nvPr userDrawn="1"/>
        </p:nvPicPr>
        <p:blipFill>
          <a:blip r:embed="rId3"/>
          <a:stretch>
            <a:fillRect/>
          </a:stretch>
        </p:blipFill>
        <p:spPr>
          <a:xfrm>
            <a:off x="955129" y="2294863"/>
            <a:ext cx="4720458" cy="105718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pic>
        <p:nvPicPr>
          <p:cNvPr id="2" name="Imagen 1" descr="ppt institucional-actualizado[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043416" cy="67818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1" name="Rectángulo 10"/>
          <p:cNvSpPr/>
          <p:nvPr userDrawn="1"/>
        </p:nvSpPr>
        <p:spPr>
          <a:xfrm>
            <a:off x="1748454" y="-27988"/>
            <a:ext cx="1731112" cy="1323439"/>
          </a:xfrm>
          <a:prstGeom prst="rect">
            <a:avLst/>
          </a:prstGeom>
        </p:spPr>
        <p:txBody>
          <a:bodyPr wrap="square">
            <a:spAutoFit/>
          </a:bodyPr>
          <a:lstStyle/>
          <a:p>
            <a:r>
              <a:rPr lang="es-ES_tradnl" sz="8000" b="1" dirty="0" smtClean="0">
                <a:solidFill>
                  <a:srgbClr val="2871B4"/>
                </a:solidFill>
                <a:latin typeface="Myriad Pro"/>
                <a:cs typeface="Myriad Pro"/>
              </a:rPr>
              <a:t>16</a:t>
            </a:r>
            <a:endParaRPr lang="es-ES_tradnl" sz="8000" b="1" dirty="0">
              <a:solidFill>
                <a:srgbClr val="2871B4"/>
              </a:solidFill>
              <a:latin typeface="Myriad Pro"/>
              <a:cs typeface="Myriad Pr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ólo el título">
    <p:spTree>
      <p:nvGrpSpPr>
        <p:cNvPr id="1" name=""/>
        <p:cNvGrpSpPr/>
        <p:nvPr/>
      </p:nvGrpSpPr>
      <p:grpSpPr>
        <a:xfrm>
          <a:off x="0" y="0"/>
          <a:ext cx="0" cy="0"/>
          <a:chOff x="0" y="0"/>
          <a:chExt cx="0" cy="0"/>
        </a:xfrm>
      </p:grpSpPr>
      <p:sp>
        <p:nvSpPr>
          <p:cNvPr id="6" name="Rectángulo 5"/>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8" name="Imagen 7" descr="1.jpg"/>
          <p:cNvPicPr>
            <a:picLocks noChangeAspect="1"/>
          </p:cNvPicPr>
          <p:nvPr userDrawn="1"/>
        </p:nvPicPr>
        <p:blipFill>
          <a:blip r:embed="rId3"/>
          <a:stretch>
            <a:fillRect/>
          </a:stretch>
        </p:blipFill>
        <p:spPr>
          <a:xfrm>
            <a:off x="4575175" y="0"/>
            <a:ext cx="4568825" cy="6858001"/>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sp>
        <p:nvSpPr>
          <p:cNvPr id="5" name="Rectángulo 4"/>
          <p:cNvSpPr/>
          <p:nvPr userDrawn="1"/>
        </p:nvSpPr>
        <p:spPr>
          <a:xfrm>
            <a:off x="586828" y="385379"/>
            <a:ext cx="8084206" cy="700690"/>
          </a:xfrm>
          <a:prstGeom prst="rect">
            <a:avLst/>
          </a:prstGeom>
          <a:solidFill>
            <a:srgbClr val="4A216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9" name="Rectángulo 8"/>
          <p:cNvSpPr/>
          <p:nvPr userDrawn="1"/>
        </p:nvSpPr>
        <p:spPr>
          <a:xfrm>
            <a:off x="4117848" y="297797"/>
            <a:ext cx="1156138" cy="166414"/>
          </a:xfrm>
          <a:prstGeom prst="rect">
            <a:avLst/>
          </a:prstGeom>
          <a:solidFill>
            <a:srgbClr val="4A21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0" name="Rectángulo 9"/>
          <p:cNvSpPr/>
          <p:nvPr userDrawn="1"/>
        </p:nvSpPr>
        <p:spPr>
          <a:xfrm>
            <a:off x="5264579" y="297797"/>
            <a:ext cx="1156138" cy="166414"/>
          </a:xfrm>
          <a:prstGeom prst="rect">
            <a:avLst/>
          </a:prstGeom>
          <a:solidFill>
            <a:srgbClr val="5A357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1" name="Rectángulo 10"/>
          <p:cNvSpPr/>
          <p:nvPr userDrawn="1"/>
        </p:nvSpPr>
        <p:spPr>
          <a:xfrm>
            <a:off x="6411310" y="297797"/>
            <a:ext cx="1156138" cy="166414"/>
          </a:xfrm>
          <a:prstGeom prst="rect">
            <a:avLst/>
          </a:prstGeom>
          <a:solidFill>
            <a:srgbClr val="6D4E8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2" name="Rectángulo 11"/>
          <p:cNvSpPr/>
          <p:nvPr userDrawn="1"/>
        </p:nvSpPr>
        <p:spPr>
          <a:xfrm>
            <a:off x="7514896" y="297797"/>
            <a:ext cx="1156138" cy="166414"/>
          </a:xfrm>
          <a:prstGeom prst="rect">
            <a:avLst/>
          </a:prstGeom>
          <a:solidFill>
            <a:srgbClr val="7D669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ángulo 4"/>
          <p:cNvSpPr/>
          <p:nvPr userDrawn="1"/>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pic>
        <p:nvPicPr>
          <p:cNvPr id="6" name="Imagen 5"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7" name="Imagen 6" descr="3.jpg"/>
          <p:cNvPicPr>
            <a:picLocks noChangeAspect="1"/>
          </p:cNvPicPr>
          <p:nvPr userDrawn="1"/>
        </p:nvPicPr>
        <p:blipFill>
          <a:blip r:embed="rId3"/>
          <a:stretch>
            <a:fillRect/>
          </a:stretch>
        </p:blipFill>
        <p:spPr>
          <a:xfrm>
            <a:off x="4575175" y="0"/>
            <a:ext cx="4568825" cy="68580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ólo el título">
    <p:spTree>
      <p:nvGrpSpPr>
        <p:cNvPr id="1" name=""/>
        <p:cNvGrpSpPr/>
        <p:nvPr/>
      </p:nvGrpSpPr>
      <p:grpSpPr>
        <a:xfrm>
          <a:off x="0" y="0"/>
          <a:ext cx="0" cy="0"/>
          <a:chOff x="0" y="0"/>
          <a:chExt cx="0" cy="0"/>
        </a:xfrm>
      </p:grpSpPr>
      <p:pic>
        <p:nvPicPr>
          <p:cNvPr id="7" name="Imagen 6" descr="LOGO-B.png"/>
          <p:cNvPicPr>
            <a:picLocks noChangeAspect="1"/>
          </p:cNvPicPr>
          <p:nvPr userDrawn="1"/>
        </p:nvPicPr>
        <p:blipFill>
          <a:blip r:embed="rId2"/>
          <a:stretch>
            <a:fillRect/>
          </a:stretch>
        </p:blipFill>
        <p:spPr>
          <a:xfrm>
            <a:off x="1760483" y="6287016"/>
            <a:ext cx="1687458" cy="377364"/>
          </a:xfrm>
          <a:prstGeom prst="rect">
            <a:avLst/>
          </a:prstGeom>
        </p:spPr>
      </p:pic>
      <p:pic>
        <p:nvPicPr>
          <p:cNvPr id="13" name="Imagen 12" descr="logo.jpg"/>
          <p:cNvPicPr>
            <a:picLocks noChangeAspect="1"/>
          </p:cNvPicPr>
          <p:nvPr userDrawn="1"/>
        </p:nvPicPr>
        <p:blipFill>
          <a:blip r:embed="rId3"/>
          <a:stretch>
            <a:fillRect/>
          </a:stretch>
        </p:blipFill>
        <p:spPr>
          <a:xfrm>
            <a:off x="586828" y="6225296"/>
            <a:ext cx="1992643" cy="446269"/>
          </a:xfrm>
          <a:prstGeom prst="rect">
            <a:avLst/>
          </a:prstGeom>
        </p:spPr>
      </p:pic>
      <p:sp>
        <p:nvSpPr>
          <p:cNvPr id="15" name="Marcador de texto 2"/>
          <p:cNvSpPr>
            <a:spLocks noGrp="1"/>
          </p:cNvSpPr>
          <p:nvPr>
            <p:ph idx="1"/>
          </p:nvPr>
        </p:nvSpPr>
        <p:spPr>
          <a:xfrm>
            <a:off x="457200" y="1600200"/>
            <a:ext cx="8229600" cy="4525963"/>
          </a:xfrm>
          <a:prstGeom prst="rect">
            <a:avLst/>
          </a:prstGeom>
        </p:spPr>
        <p:txBody>
          <a:bodyPr vert="horz" lIns="91440" tIns="45720" rIns="91440" bIns="45720" rtlCol="0">
            <a:normAutofit/>
          </a:bodyPr>
          <a:lstStyle/>
          <a:p>
            <a:pPr lvl="0"/>
            <a:r>
              <a:rPr lang="es-ES_tradnl" dirty="0" smtClean="0"/>
              <a:t>Haga clic para modificar el estilo de texto del patrón</a:t>
            </a:r>
          </a:p>
          <a:p>
            <a:pPr lvl="1"/>
            <a:r>
              <a:rPr lang="es-ES_tradnl" dirty="0" smtClean="0"/>
              <a:t>Segundo nivel</a:t>
            </a:r>
          </a:p>
          <a:p>
            <a:pPr lvl="2"/>
            <a:r>
              <a:rPr lang="es-ES_tradnl" dirty="0" smtClean="0"/>
              <a:t>Tercer nivel</a:t>
            </a:r>
          </a:p>
          <a:p>
            <a:pPr lvl="3"/>
            <a:r>
              <a:rPr lang="es-ES_tradnl" dirty="0" smtClean="0"/>
              <a:t>Cuarto nivel</a:t>
            </a:r>
          </a:p>
          <a:p>
            <a:pPr lvl="4"/>
            <a:r>
              <a:rPr lang="es-ES_tradnl" dirty="0" smtClean="0"/>
              <a:t>Quinto nivel</a:t>
            </a:r>
            <a:endParaRPr lang="es-ES_tradnl" dirty="0"/>
          </a:p>
        </p:txBody>
      </p:sp>
      <p:sp>
        <p:nvSpPr>
          <p:cNvPr id="14" name="Rectángulo 13"/>
          <p:cNvSpPr/>
          <p:nvPr userDrawn="1"/>
        </p:nvSpPr>
        <p:spPr>
          <a:xfrm>
            <a:off x="586828" y="385379"/>
            <a:ext cx="8084206" cy="700690"/>
          </a:xfrm>
          <a:prstGeom prst="rect">
            <a:avLst/>
          </a:prstGeom>
          <a:solidFill>
            <a:srgbClr val="32A3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6" name="Rectángulo 15"/>
          <p:cNvSpPr/>
          <p:nvPr userDrawn="1"/>
        </p:nvSpPr>
        <p:spPr>
          <a:xfrm>
            <a:off x="4117848" y="297797"/>
            <a:ext cx="1156138" cy="166414"/>
          </a:xfrm>
          <a:prstGeom prst="rect">
            <a:avLst/>
          </a:prstGeom>
          <a:solidFill>
            <a:srgbClr val="32A3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7" name="Rectángulo 16"/>
          <p:cNvSpPr/>
          <p:nvPr userDrawn="1"/>
        </p:nvSpPr>
        <p:spPr>
          <a:xfrm>
            <a:off x="5264579" y="297797"/>
            <a:ext cx="1156138" cy="166414"/>
          </a:xfrm>
          <a:prstGeom prst="rect">
            <a:avLst/>
          </a:prstGeom>
          <a:solidFill>
            <a:srgbClr val="45ACC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8" name="Rectángulo 17"/>
          <p:cNvSpPr/>
          <p:nvPr userDrawn="1"/>
        </p:nvSpPr>
        <p:spPr>
          <a:xfrm>
            <a:off x="6411310" y="297797"/>
            <a:ext cx="1156138" cy="166414"/>
          </a:xfrm>
          <a:prstGeom prst="rect">
            <a:avLst/>
          </a:prstGeom>
          <a:solidFill>
            <a:srgbClr val="62B2C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
        <p:nvSpPr>
          <p:cNvPr id="19" name="Rectángulo 18"/>
          <p:cNvSpPr/>
          <p:nvPr userDrawn="1"/>
        </p:nvSpPr>
        <p:spPr>
          <a:xfrm>
            <a:off x="7514896" y="297797"/>
            <a:ext cx="1156138" cy="166414"/>
          </a:xfrm>
          <a:prstGeom prst="rect">
            <a:avLst/>
          </a:prstGeom>
          <a:solidFill>
            <a:srgbClr val="83BBC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 para editar título</a:t>
            </a:r>
            <a:endParaRPr lang="es-ES_tradnl"/>
          </a:p>
        </p:txBody>
      </p:sp>
      <p:sp>
        <p:nvSpPr>
          <p:cNvPr id="3" name="Marcador de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3445F-D772-5243-A7D6-03077CD255FB}" type="datetimeFigureOut">
              <a:rPr lang="es-ES_tradnl" smtClean="0"/>
              <a:pPr/>
              <a:t>22/08/2018</a:t>
            </a:fld>
            <a:endParaRPr lang="es-ES_tradnl" dirty="0"/>
          </a:p>
        </p:txBody>
      </p:sp>
      <p:sp>
        <p:nvSpPr>
          <p:cNvPr id="5" name="Marcador de pie de página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dirty="0"/>
          </a:p>
        </p:txBody>
      </p:sp>
      <p:sp>
        <p:nvSpPr>
          <p:cNvPr id="6" name="Marcador de número de diapositiva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D95B4F-20A2-A94E-9404-7FBE1821C2DD}" type="slidenum">
              <a:rPr lang="es-ES_tradnl" smtClean="0"/>
              <a:pPr/>
              <a:t>‹Nº›</a:t>
            </a:fld>
            <a:endParaRPr lang="es-ES_tradnl"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7" r:id="rId7"/>
    <p:sldLayoutId id="2147483667" r:id="rId8"/>
    <p:sldLayoutId id="2147483678" r:id="rId9"/>
    <p:sldLayoutId id="2147483672" r:id="rId10"/>
    <p:sldLayoutId id="2147483679" r:id="rId11"/>
    <p:sldLayoutId id="2147483673" r:id="rId12"/>
    <p:sldLayoutId id="2147483680" r:id="rId13"/>
    <p:sldLayoutId id="2147483674" r:id="rId14"/>
    <p:sldLayoutId id="2147483681" r:id="rId15"/>
    <p:sldLayoutId id="2147483675" r:id="rId16"/>
    <p:sldLayoutId id="2147483682" r:id="rId17"/>
    <p:sldLayoutId id="2147483676" r:id="rId18"/>
    <p:sldLayoutId id="2147483683" r:id="rId19"/>
    <p:sldLayoutId id="2147483670" r:id="rId20"/>
    <p:sldLayoutId id="2147483684" r:id="rId21"/>
    <p:sldLayoutId id="2147483671" r:id="rId22"/>
    <p:sldLayoutId id="2147483685" r:id="rId23"/>
    <p:sldLayoutId id="2147483686" r:id="rId2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9.jpeg"/><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873904" y="3694012"/>
            <a:ext cx="2723492" cy="954107"/>
          </a:xfrm>
          <a:prstGeom prst="rect">
            <a:avLst/>
          </a:prstGeom>
        </p:spPr>
        <p:txBody>
          <a:bodyPr wrap="square">
            <a:spAutoFit/>
          </a:bodyPr>
          <a:lstStyle/>
          <a:p>
            <a:r>
              <a:rPr lang="es-ES_tradnl" sz="2800" b="1" dirty="0" smtClean="0">
                <a:solidFill>
                  <a:srgbClr val="0A253E"/>
                </a:solidFill>
                <a:latin typeface="Candara"/>
                <a:cs typeface="Candara"/>
              </a:rPr>
              <a:t>Inspección de Código</a:t>
            </a:r>
            <a:endParaRPr lang="es-ES_tradnl" sz="2800" b="1" dirty="0">
              <a:solidFill>
                <a:srgbClr val="0A253E"/>
              </a:solidFill>
              <a:latin typeface="Candara"/>
              <a:cs typeface="Candara"/>
            </a:endParaRPr>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900" y="2297121"/>
            <a:ext cx="6616700" cy="110721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a:bodyPr>
          <a:lstStyle/>
          <a:p>
            <a:r>
              <a:rPr lang="es-CL" sz="2800" dirty="0" smtClean="0">
                <a:solidFill>
                  <a:schemeClr val="accent1">
                    <a:lumMod val="50000"/>
                  </a:schemeClr>
                </a:solidFill>
              </a:rPr>
              <a:t>Mira este requerimiento…</a:t>
            </a:r>
          </a:p>
          <a:p>
            <a:pPr marL="400050" lvl="1" indent="0">
              <a:buNone/>
            </a:pPr>
            <a:r>
              <a:rPr lang="es-CL" sz="2400" dirty="0" smtClean="0">
                <a:solidFill>
                  <a:srgbClr val="FF0000"/>
                </a:solidFill>
              </a:rPr>
              <a:t>No indica que datos debe contener el formulario tampoco cuales son obligatorios.</a:t>
            </a:r>
          </a:p>
          <a:p>
            <a:pPr marL="0" indent="0">
              <a:buNone/>
            </a:pPr>
            <a:endParaRPr lang="es-CL" sz="1100" dirty="0" smtClean="0">
              <a:solidFill>
                <a:srgbClr val="FF0000"/>
              </a:solidFill>
            </a:endParaRPr>
          </a:p>
          <a:p>
            <a:pPr marL="400050" lvl="1" indent="0">
              <a:buNone/>
            </a:pPr>
            <a:r>
              <a:rPr lang="es-CL" sz="2400" dirty="0" smtClean="0">
                <a:solidFill>
                  <a:schemeClr val="accent1">
                    <a:lumMod val="50000"/>
                  </a:schemeClr>
                </a:solidFill>
              </a:rPr>
              <a:t>¿Qué otros problemas encuentras?</a:t>
            </a:r>
          </a:p>
        </p:txBody>
      </p:sp>
      <p:sp>
        <p:nvSpPr>
          <p:cNvPr id="3" name="Rectángulo 2"/>
          <p:cNvSpPr/>
          <p:nvPr/>
        </p:nvSpPr>
        <p:spPr>
          <a:xfrm>
            <a:off x="7038213" y="460401"/>
            <a:ext cx="1542410" cy="584775"/>
          </a:xfrm>
          <a:prstGeom prst="rect">
            <a:avLst/>
          </a:prstGeom>
        </p:spPr>
        <p:txBody>
          <a:bodyPr wrap="none">
            <a:spAutoFit/>
          </a:bodyPr>
          <a:lstStyle/>
          <a:p>
            <a:pPr algn="r"/>
            <a:r>
              <a:rPr lang="es-CO" sz="3200" dirty="0" smtClean="0">
                <a:solidFill>
                  <a:schemeClr val="bg1"/>
                </a:solidFill>
              </a:rPr>
              <a:t>Ejemplo</a:t>
            </a:r>
            <a:endParaRPr lang="es-CO" sz="3200" dirty="0">
              <a:solidFill>
                <a:schemeClr val="bg1"/>
              </a:solidFill>
            </a:endParaRPr>
          </a:p>
        </p:txBody>
      </p:sp>
      <p:graphicFrame>
        <p:nvGraphicFramePr>
          <p:cNvPr id="7" name="Tabla 6"/>
          <p:cNvGraphicFramePr>
            <a:graphicFrameLocks noGrp="1"/>
          </p:cNvGraphicFramePr>
          <p:nvPr>
            <p:extLst>
              <p:ext uri="{D42A27DB-BD31-4B8C-83A1-F6EECF244321}">
                <p14:modId xmlns:p14="http://schemas.microsoft.com/office/powerpoint/2010/main" val="2458000906"/>
              </p:ext>
            </p:extLst>
          </p:nvPr>
        </p:nvGraphicFramePr>
        <p:xfrm>
          <a:off x="641667" y="4111212"/>
          <a:ext cx="7787959" cy="2217801"/>
        </p:xfrm>
        <a:graphic>
          <a:graphicData uri="http://schemas.openxmlformats.org/drawingml/2006/table">
            <a:tbl>
              <a:tblPr/>
              <a:tblGrid>
                <a:gridCol w="670935"/>
                <a:gridCol w="1730636"/>
                <a:gridCol w="2408551"/>
                <a:gridCol w="2977837"/>
              </a:tblGrid>
              <a:tr h="544691">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[REQ-]</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CDE5"/>
                    </a:solidFill>
                  </a:tcPr>
                </a:tc>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[Nombre]</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CDE5"/>
                    </a:solidFill>
                  </a:tcPr>
                </a:tc>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[Descripción corta del requerimiento y entrada de datos]</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CDE5"/>
                    </a:solidFill>
                  </a:tcPr>
                </a:tc>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[Secuencia de Operaciones]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CDE5"/>
                    </a:solidFill>
                  </a:tcPr>
                </a:tc>
              </a:tr>
              <a:tr h="901935">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Req.1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15000"/>
                        </a:lnSpc>
                        <a:spcAft>
                          <a:spcPts val="0"/>
                        </a:spcAft>
                      </a:pPr>
                      <a:r>
                        <a:rPr lang="es-CL" sz="1400" b="1" dirty="0" smtClean="0">
                          <a:effectLst/>
                          <a:latin typeface="Calibri" panose="020F0502020204030204" pitchFamily="34" charset="0"/>
                          <a:ea typeface="Calibri" panose="020F0502020204030204" pitchFamily="34" charset="0"/>
                          <a:cs typeface="Times New Roman" panose="02020603050405020304" pitchFamily="18" charset="0"/>
                        </a:rPr>
                        <a:t>Registro de usuario de biblioteca</a:t>
                      </a:r>
                      <a:endParaRPr lang="es-CL" sz="1400" b="1"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(Funcional)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15000"/>
                        </a:lnSpc>
                        <a:spcAft>
                          <a:spcPts val="0"/>
                        </a:spcAft>
                      </a:pPr>
                      <a:r>
                        <a:rPr lang="es-CL" sz="1400" b="1" dirty="0">
                          <a:effectLst/>
                          <a:latin typeface="Calibri" panose="020F0502020204030204" pitchFamily="34" charset="0"/>
                          <a:ea typeface="Calibri" panose="020F0502020204030204" pitchFamily="34" charset="0"/>
                          <a:cs typeface="Times New Roman" panose="02020603050405020304" pitchFamily="18" charset="0"/>
                        </a:rPr>
                        <a:t> Se llena un formulario y se almacena el usuario en la base de datos, separando por alumno, profesor o funcionario de la institución.</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15000"/>
                        </a:lnSpc>
                        <a:spcAft>
                          <a:spcPts val="0"/>
                        </a:spcAft>
                      </a:pPr>
                      <a:r>
                        <a:rPr lang="es-CL" sz="1400" b="1" dirty="0" smtClean="0">
                          <a:effectLst/>
                          <a:latin typeface="Calibri" panose="020F0502020204030204" pitchFamily="34" charset="0"/>
                          <a:ea typeface="Calibri" panose="020F0502020204030204" pitchFamily="34" charset="0"/>
                          <a:cs typeface="Times New Roman" panose="02020603050405020304" pitchFamily="18" charset="0"/>
                        </a:rPr>
                        <a:t>La bibliotecaria realizará </a:t>
                      </a:r>
                      <a:r>
                        <a:rPr lang="es-CL" sz="1400" b="1" dirty="0">
                          <a:effectLst/>
                          <a:latin typeface="Calibri" panose="020F0502020204030204" pitchFamily="34" charset="0"/>
                          <a:ea typeface="Calibri" panose="020F0502020204030204" pitchFamily="34" charset="0"/>
                          <a:cs typeface="Times New Roman" panose="02020603050405020304" pitchFamily="18" charset="0"/>
                        </a:rPr>
                        <a:t>el ingreso del usuario en la BDD, para esto la encargada deberá identificar qué cargo cumple el usuario, para así rellenar información solicitante por parte de la BDD.</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4896851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43611" y="1526366"/>
            <a:ext cx="8075456" cy="4093428"/>
          </a:xfrm>
          <a:prstGeom prst="rect">
            <a:avLst/>
          </a:prstGeom>
        </p:spPr>
        <p:txBody>
          <a:bodyPr wrap="square">
            <a:spAutoFit/>
          </a:bodyPr>
          <a:lstStyle/>
          <a:p>
            <a:pPr algn="just"/>
            <a:r>
              <a:rPr lang="es-CO" sz="2000" b="1" dirty="0" smtClean="0"/>
              <a:t>Corrección</a:t>
            </a:r>
            <a:r>
              <a:rPr lang="es-CO" sz="2000" dirty="0"/>
              <a:t>: </a:t>
            </a:r>
            <a:endParaRPr lang="es-CO" sz="2000" dirty="0" smtClean="0"/>
          </a:p>
          <a:p>
            <a:pPr algn="just"/>
            <a:r>
              <a:rPr lang="es-CO" sz="2000" dirty="0" smtClean="0"/>
              <a:t>El </a:t>
            </a:r>
            <a:r>
              <a:rPr lang="es-CO" sz="2000" dirty="0"/>
              <a:t>diseño no debe contener errores. Los errores de corrección se pueden referir a dos aspectos. Defectos de “escritura”, es decir, defectos en el uso de la notación de diseño empleada (el diseño contiene detalles prohibidos por la notación). Defectos con respecto a los requisitos: el diseño no realiza lo que el requisito establece. Hablando apropiadamente, los primeros son los puros defectos de corrección, mientras que los segundos son defectos de validez.</a:t>
            </a:r>
          </a:p>
          <a:p>
            <a:pPr algn="just"/>
            <a:endParaRPr lang="es-CO" sz="2000" b="1" dirty="0"/>
          </a:p>
          <a:p>
            <a:pPr algn="just"/>
            <a:r>
              <a:rPr lang="es-CO" sz="2000" b="1" dirty="0"/>
              <a:t>Compleción</a:t>
            </a:r>
            <a:r>
              <a:rPr lang="es-CO" sz="2000" dirty="0"/>
              <a:t>: </a:t>
            </a:r>
            <a:endParaRPr lang="es-CO" sz="2000" dirty="0" smtClean="0"/>
          </a:p>
          <a:p>
            <a:pPr algn="just"/>
            <a:r>
              <a:rPr lang="es-CO" sz="2000" dirty="0" smtClean="0"/>
              <a:t>El </a:t>
            </a:r>
            <a:r>
              <a:rPr lang="es-CO" sz="2000" dirty="0"/>
              <a:t>diseño debe estar completo. Ya sea que diseña todo el sistema marcado por los requisitos; ya sea no diseñando ninguna parte no indicada en los requisitos. De nuevo, nada falta, nada sobra</a:t>
            </a:r>
            <a:r>
              <a:rPr lang="es-CO" sz="2000" dirty="0" smtClean="0"/>
              <a:t>.</a:t>
            </a:r>
            <a:endParaRPr lang="es-CO" sz="2000" dirty="0"/>
          </a:p>
        </p:txBody>
      </p:sp>
      <p:sp>
        <p:nvSpPr>
          <p:cNvPr id="6" name="Rectángulo 5"/>
          <p:cNvSpPr/>
          <p:nvPr/>
        </p:nvSpPr>
        <p:spPr>
          <a:xfrm>
            <a:off x="5797109" y="460401"/>
            <a:ext cx="2804166" cy="584775"/>
          </a:xfrm>
          <a:prstGeom prst="rect">
            <a:avLst/>
          </a:prstGeom>
        </p:spPr>
        <p:txBody>
          <a:bodyPr wrap="none">
            <a:spAutoFit/>
          </a:bodyPr>
          <a:lstStyle/>
          <a:p>
            <a:r>
              <a:rPr lang="es-CO" sz="3200" dirty="0" smtClean="0">
                <a:solidFill>
                  <a:schemeClr val="bg1"/>
                </a:solidFill>
              </a:rPr>
              <a:t>Verificar Diseño</a:t>
            </a:r>
            <a:endParaRPr lang="es-CO" sz="3200" dirty="0">
              <a:solidFill>
                <a:schemeClr val="bg1"/>
              </a:solidFill>
            </a:endParaRPr>
          </a:p>
        </p:txBody>
      </p:sp>
    </p:spTree>
    <p:extLst>
      <p:ext uri="{BB962C8B-B14F-4D97-AF65-F5344CB8AC3E}">
        <p14:creationId xmlns:p14="http://schemas.microsoft.com/office/powerpoint/2010/main" val="36705627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43611" y="1526366"/>
            <a:ext cx="8075456" cy="3477875"/>
          </a:xfrm>
          <a:prstGeom prst="rect">
            <a:avLst/>
          </a:prstGeom>
        </p:spPr>
        <p:txBody>
          <a:bodyPr wrap="square">
            <a:spAutoFit/>
          </a:bodyPr>
          <a:lstStyle/>
          <a:p>
            <a:pPr algn="just"/>
            <a:r>
              <a:rPr lang="es-CO" sz="2000" b="1" dirty="0" smtClean="0"/>
              <a:t>Consistencia</a:t>
            </a:r>
            <a:r>
              <a:rPr lang="es-CO" sz="2000" dirty="0"/>
              <a:t>: </a:t>
            </a:r>
            <a:endParaRPr lang="es-CO" sz="2000" dirty="0" smtClean="0"/>
          </a:p>
          <a:p>
            <a:pPr algn="just"/>
            <a:r>
              <a:rPr lang="es-CO" sz="2000" dirty="0" smtClean="0"/>
              <a:t>Al </a:t>
            </a:r>
            <a:r>
              <a:rPr lang="es-CO" sz="2000" dirty="0"/>
              <a:t>igual que en los requisitos, el diseño debe ser consistente entre todas sus partes. No puede indicarse algo en una parte del diseño, y lo contrario en otra. </a:t>
            </a:r>
          </a:p>
          <a:p>
            <a:pPr algn="just"/>
            <a:endParaRPr lang="es-CO" sz="2000" b="1" dirty="0"/>
          </a:p>
          <a:p>
            <a:pPr algn="just"/>
            <a:r>
              <a:rPr lang="es-CO" sz="2000" b="1" dirty="0"/>
              <a:t>Factibilidad</a:t>
            </a:r>
            <a:r>
              <a:rPr lang="es-CO" sz="2000" dirty="0"/>
              <a:t>: </a:t>
            </a:r>
            <a:endParaRPr lang="es-CO" sz="2000" dirty="0" smtClean="0"/>
          </a:p>
          <a:p>
            <a:pPr algn="just"/>
            <a:r>
              <a:rPr lang="es-CO" sz="2000" dirty="0" smtClean="0"/>
              <a:t>El </a:t>
            </a:r>
            <a:r>
              <a:rPr lang="es-CO" sz="2000" dirty="0"/>
              <a:t>diseño debe ser realizable. Debe poderse implementar.</a:t>
            </a:r>
          </a:p>
          <a:p>
            <a:pPr algn="just"/>
            <a:endParaRPr lang="es-CO" sz="2000" b="1" dirty="0"/>
          </a:p>
          <a:p>
            <a:pPr algn="just"/>
            <a:r>
              <a:rPr lang="es-CO" sz="2000" b="1" dirty="0"/>
              <a:t>Trazabilidad</a:t>
            </a:r>
            <a:r>
              <a:rPr lang="es-CO" sz="2000" dirty="0"/>
              <a:t>: </a:t>
            </a:r>
            <a:endParaRPr lang="es-CO" sz="2000" dirty="0" smtClean="0"/>
          </a:p>
          <a:p>
            <a:pPr algn="just"/>
            <a:r>
              <a:rPr lang="es-CO" sz="2000" dirty="0" smtClean="0"/>
              <a:t>Se </a:t>
            </a:r>
            <a:r>
              <a:rPr lang="es-CO" sz="2000" dirty="0"/>
              <a:t>debe poder navegar desde un requisito hasta el fragmento de diseño donde éste se encuentra representado.</a:t>
            </a:r>
          </a:p>
        </p:txBody>
      </p:sp>
      <p:sp>
        <p:nvSpPr>
          <p:cNvPr id="6" name="Rectángulo 5"/>
          <p:cNvSpPr/>
          <p:nvPr/>
        </p:nvSpPr>
        <p:spPr>
          <a:xfrm>
            <a:off x="5797109" y="460401"/>
            <a:ext cx="2804166" cy="584775"/>
          </a:xfrm>
          <a:prstGeom prst="rect">
            <a:avLst/>
          </a:prstGeom>
        </p:spPr>
        <p:txBody>
          <a:bodyPr wrap="none">
            <a:spAutoFit/>
          </a:bodyPr>
          <a:lstStyle/>
          <a:p>
            <a:r>
              <a:rPr lang="es-CO" sz="3200" dirty="0" smtClean="0">
                <a:solidFill>
                  <a:schemeClr val="bg1"/>
                </a:solidFill>
              </a:rPr>
              <a:t>Verificar Diseño</a:t>
            </a:r>
            <a:endParaRPr lang="es-CO" sz="3200" dirty="0">
              <a:solidFill>
                <a:schemeClr val="bg1"/>
              </a:solidFill>
            </a:endParaRPr>
          </a:p>
        </p:txBody>
      </p:sp>
    </p:spTree>
    <p:extLst>
      <p:ext uri="{BB962C8B-B14F-4D97-AF65-F5344CB8AC3E}">
        <p14:creationId xmlns:p14="http://schemas.microsoft.com/office/powerpoint/2010/main" val="30249370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7025834" y="492177"/>
            <a:ext cx="1542410" cy="584775"/>
          </a:xfrm>
          <a:prstGeom prst="rect">
            <a:avLst/>
          </a:prstGeom>
        </p:spPr>
        <p:txBody>
          <a:bodyPr wrap="none">
            <a:spAutoFit/>
          </a:bodyPr>
          <a:lstStyle/>
          <a:p>
            <a:r>
              <a:rPr lang="es-CO" sz="3200" dirty="0" smtClean="0">
                <a:solidFill>
                  <a:schemeClr val="bg1"/>
                </a:solidFill>
              </a:rPr>
              <a:t>Ejemplo</a:t>
            </a:r>
            <a:endParaRPr lang="es-CO" sz="3200" dirty="0">
              <a:solidFill>
                <a:schemeClr val="bg1"/>
              </a:solidFill>
            </a:endParaRPr>
          </a:p>
        </p:txBody>
      </p:sp>
      <p:pic>
        <p:nvPicPr>
          <p:cNvPr id="4" name="Marcador de contenido 3" descr="C:\Users\alex\Desktop\ClassDiagram1.jp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53019" y="2373857"/>
            <a:ext cx="7215187" cy="3871119"/>
          </a:xfrm>
          <a:prstGeom prst="rect">
            <a:avLst/>
          </a:prstGeom>
          <a:noFill/>
          <a:ln>
            <a:solidFill>
              <a:schemeClr val="tx2">
                <a:lumMod val="50000"/>
              </a:schemeClr>
            </a:solidFill>
          </a:ln>
        </p:spPr>
      </p:pic>
      <p:sp>
        <p:nvSpPr>
          <p:cNvPr id="5" name="CuadroTexto 4"/>
          <p:cNvSpPr txBox="1"/>
          <p:nvPr/>
        </p:nvSpPr>
        <p:spPr>
          <a:xfrm>
            <a:off x="590539" y="1204306"/>
            <a:ext cx="4639219" cy="1061829"/>
          </a:xfrm>
          <a:prstGeom prst="rect">
            <a:avLst/>
          </a:prstGeom>
          <a:noFill/>
        </p:spPr>
        <p:txBody>
          <a:bodyPr wrap="none" rtlCol="0">
            <a:spAutoFit/>
          </a:bodyPr>
          <a:lstStyle/>
          <a:p>
            <a:r>
              <a:rPr lang="es-CL" sz="2800" dirty="0" smtClean="0">
                <a:solidFill>
                  <a:schemeClr val="accent1">
                    <a:lumMod val="50000"/>
                  </a:schemeClr>
                </a:solidFill>
              </a:rPr>
              <a:t>Mira este diagrama de clases…</a:t>
            </a:r>
          </a:p>
          <a:p>
            <a:endParaRPr lang="es-CL" sz="1000" dirty="0" smtClean="0">
              <a:solidFill>
                <a:srgbClr val="FF0000"/>
              </a:solidFill>
            </a:endParaRPr>
          </a:p>
          <a:p>
            <a:r>
              <a:rPr lang="es-CL" sz="2400" dirty="0" smtClean="0">
                <a:solidFill>
                  <a:srgbClr val="FF0000"/>
                </a:solidFill>
              </a:rPr>
              <a:t>¡¡¡Faltan los métodos!!!</a:t>
            </a:r>
          </a:p>
        </p:txBody>
      </p:sp>
    </p:spTree>
    <p:extLst>
      <p:ext uri="{BB962C8B-B14F-4D97-AF65-F5344CB8AC3E}">
        <p14:creationId xmlns:p14="http://schemas.microsoft.com/office/powerpoint/2010/main" val="32937308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txBox="1">
            <a:spLocks/>
          </p:cNvSpPr>
          <p:nvPr/>
        </p:nvSpPr>
        <p:spPr>
          <a:xfrm>
            <a:off x="0" y="2746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s-ES_tradnl" sz="3200" dirty="0" smtClean="0">
                <a:solidFill>
                  <a:schemeClr val="bg1"/>
                </a:solidFill>
              </a:rPr>
              <a:t>Pensemos… </a:t>
            </a:r>
            <a:endParaRPr lang="es-AR" sz="3200" dirty="0">
              <a:solidFill>
                <a:schemeClr val="bg1"/>
              </a:solidFill>
            </a:endParaRPr>
          </a:p>
        </p:txBody>
      </p:sp>
      <p:pic>
        <p:nvPicPr>
          <p:cNvPr id="1026" name="Picture 2" descr="Imagen relacionada"/>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989523" y="3776096"/>
            <a:ext cx="2122476" cy="2122476"/>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p:cNvSpPr txBox="1"/>
          <p:nvPr/>
        </p:nvSpPr>
        <p:spPr>
          <a:xfrm>
            <a:off x="628650" y="1703653"/>
            <a:ext cx="8029575" cy="1969770"/>
          </a:xfrm>
          <a:prstGeom prst="rect">
            <a:avLst/>
          </a:prstGeom>
          <a:noFill/>
        </p:spPr>
        <p:txBody>
          <a:bodyPr wrap="square" rtlCol="0">
            <a:spAutoFit/>
          </a:bodyPr>
          <a:lstStyle/>
          <a:p>
            <a:pPr algn="just">
              <a:spcAft>
                <a:spcPts val="1200"/>
              </a:spcAft>
            </a:pPr>
            <a:r>
              <a:rPr lang="es-CL" sz="2800" dirty="0" smtClean="0">
                <a:solidFill>
                  <a:srgbClr val="002060"/>
                </a:solidFill>
              </a:rPr>
              <a:t>¿Qué </a:t>
            </a:r>
            <a:r>
              <a:rPr lang="es-CL" sz="2800" dirty="0" smtClean="0">
                <a:solidFill>
                  <a:srgbClr val="002060"/>
                </a:solidFill>
              </a:rPr>
              <a:t>otras faltas </a:t>
            </a:r>
            <a:r>
              <a:rPr lang="es-CL" sz="2800" dirty="0" smtClean="0">
                <a:solidFill>
                  <a:srgbClr val="002060"/>
                </a:solidFill>
              </a:rPr>
              <a:t>podría tener un documento de requerimientos?</a:t>
            </a:r>
          </a:p>
          <a:p>
            <a:pPr algn="just">
              <a:spcAft>
                <a:spcPts val="1200"/>
              </a:spcAft>
            </a:pPr>
            <a:r>
              <a:rPr lang="es-CL" sz="2800" dirty="0" smtClean="0">
                <a:solidFill>
                  <a:srgbClr val="002060"/>
                </a:solidFill>
              </a:rPr>
              <a:t>¿Qué podría causar un diseño de arquitectura de Software incompleto?</a:t>
            </a:r>
            <a:endParaRPr lang="es-CL" sz="2800" dirty="0">
              <a:solidFill>
                <a:srgbClr val="002060"/>
              </a:solidFill>
            </a:endParaRPr>
          </a:p>
        </p:txBody>
      </p:sp>
    </p:spTree>
    <p:extLst>
      <p:ext uri="{BB962C8B-B14F-4D97-AF65-F5344CB8AC3E}">
        <p14:creationId xmlns:p14="http://schemas.microsoft.com/office/powerpoint/2010/main" val="17322541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7"/>
          <p:cNvSpPr/>
          <p:nvPr/>
        </p:nvSpPr>
        <p:spPr>
          <a:xfrm>
            <a:off x="873904" y="2829580"/>
            <a:ext cx="3207613" cy="523220"/>
          </a:xfrm>
          <a:prstGeom prst="rect">
            <a:avLst/>
          </a:prstGeom>
        </p:spPr>
        <p:txBody>
          <a:bodyPr wrap="square">
            <a:spAutoFit/>
          </a:bodyPr>
          <a:lstStyle/>
          <a:p>
            <a:r>
              <a:rPr lang="es-ES_tradnl" sz="2800" b="1" dirty="0" smtClean="0">
                <a:solidFill>
                  <a:schemeClr val="bg1"/>
                </a:solidFill>
                <a:latin typeface="Candara"/>
                <a:cs typeface="Candara"/>
              </a:rPr>
              <a:t>Pruebas de código</a:t>
            </a:r>
            <a:endParaRPr lang="es-ES_tradnl" sz="2800" b="1" dirty="0">
              <a:solidFill>
                <a:schemeClr val="bg1"/>
              </a:solidFill>
              <a:latin typeface="Candara"/>
              <a:cs typeface="Candara"/>
            </a:endParaRPr>
          </a:p>
        </p:txBody>
      </p:sp>
    </p:spTree>
    <p:extLst>
      <p:ext uri="{BB962C8B-B14F-4D97-AF65-F5344CB8AC3E}">
        <p14:creationId xmlns:p14="http://schemas.microsoft.com/office/powerpoint/2010/main" val="3278130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Inspecciones de Código</a:t>
            </a:r>
            <a:endParaRPr lang="es-ES_tradnl" sz="3200" dirty="0">
              <a:solidFill>
                <a:srgbClr val="FFFFFF"/>
              </a:solidFill>
            </a:endParaRPr>
          </a:p>
        </p:txBody>
      </p:sp>
      <p:sp>
        <p:nvSpPr>
          <p:cNvPr id="4" name="Marcador de contenido 3"/>
          <p:cNvSpPr>
            <a:spLocks noGrp="1"/>
          </p:cNvSpPr>
          <p:nvPr>
            <p:ph idx="1"/>
          </p:nvPr>
        </p:nvSpPr>
        <p:spPr/>
        <p:txBody>
          <a:bodyPr>
            <a:normAutofit/>
          </a:bodyPr>
          <a:lstStyle/>
          <a:p>
            <a:pPr algn="just"/>
            <a:r>
              <a:rPr lang="es-CL" sz="2800" dirty="0" smtClean="0"/>
              <a:t>Pruebas de caja blanca.</a:t>
            </a:r>
          </a:p>
          <a:p>
            <a:pPr algn="just"/>
            <a:r>
              <a:rPr lang="es-CL" sz="2800" dirty="0" smtClean="0"/>
              <a:t>Revisión </a:t>
            </a:r>
            <a:r>
              <a:rPr lang="es-CL" sz="2800" dirty="0"/>
              <a:t>que se realiza directamente en el código fuente. </a:t>
            </a:r>
          </a:p>
          <a:p>
            <a:pPr algn="just"/>
            <a:r>
              <a:rPr lang="es-CL" sz="2800" dirty="0"/>
              <a:t>Su principal objetivo es mejorar la estructura del código </a:t>
            </a:r>
            <a:r>
              <a:rPr lang="es-CL" sz="2800" dirty="0" smtClean="0"/>
              <a:t>fuente.</a:t>
            </a:r>
          </a:p>
          <a:p>
            <a:pPr algn="just"/>
            <a:r>
              <a:rPr lang="es-CL" sz="2800" dirty="0" smtClean="0"/>
              <a:t>No </a:t>
            </a:r>
            <a:r>
              <a:rPr lang="es-CL" sz="2800" dirty="0"/>
              <a:t>buscar </a:t>
            </a:r>
            <a:r>
              <a:rPr lang="es-CL" sz="2800" dirty="0" smtClean="0"/>
              <a:t>fallas, pero podría encontrarlas.</a:t>
            </a:r>
          </a:p>
          <a:p>
            <a:pPr algn="just"/>
            <a:r>
              <a:rPr lang="es-CL" sz="2800" dirty="0" smtClean="0"/>
              <a:t>Siempre debe ir </a:t>
            </a:r>
            <a:r>
              <a:rPr lang="es-CL" sz="2800" dirty="0"/>
              <a:t>acompañado de un </a:t>
            </a:r>
            <a:r>
              <a:rPr lang="es-CL" sz="2800" dirty="0" smtClean="0"/>
              <a:t>Testing </a:t>
            </a:r>
            <a:r>
              <a:rPr lang="es-CL" sz="2800" dirty="0"/>
              <a:t>funcional.</a:t>
            </a:r>
          </a:p>
        </p:txBody>
      </p:sp>
    </p:spTree>
    <p:extLst>
      <p:ext uri="{BB962C8B-B14F-4D97-AF65-F5344CB8AC3E}">
        <p14:creationId xmlns:p14="http://schemas.microsoft.com/office/powerpoint/2010/main" val="39886815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Inspecciones de Código</a:t>
            </a:r>
            <a:endParaRPr lang="es-ES_tradnl" sz="3200" dirty="0">
              <a:solidFill>
                <a:srgbClr val="FFFFFF"/>
              </a:solidFill>
            </a:endParaRPr>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4091407522"/>
              </p:ext>
            </p:extLst>
          </p:nvPr>
        </p:nvGraphicFramePr>
        <p:xfrm>
          <a:off x="457200" y="1600200"/>
          <a:ext cx="5097689"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Resultado de imagen para pruebas de codigo software lupa"/>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54889" y="2257652"/>
            <a:ext cx="3248025" cy="3248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9583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20327" y="1321671"/>
            <a:ext cx="8001747" cy="4524315"/>
          </a:xfrm>
          <a:prstGeom prst="rect">
            <a:avLst/>
          </a:prstGeom>
        </p:spPr>
        <p:txBody>
          <a:bodyPr wrap="square">
            <a:spAutoFit/>
          </a:bodyPr>
          <a:lstStyle/>
          <a:p>
            <a:pPr algn="just"/>
            <a:r>
              <a:rPr lang="es-CO" b="1" dirty="0" smtClean="0"/>
              <a:t>Corrección</a:t>
            </a:r>
            <a:r>
              <a:rPr lang="es-CO" b="1" dirty="0"/>
              <a:t>:</a:t>
            </a:r>
            <a:r>
              <a:rPr lang="es-CO" dirty="0"/>
              <a:t> El código no debe contener errores. Los errores de corrección  se pueden referir a dos aspectos. Defectos de “escritura”, es decir, lo que  habitualmente se conoce por “programa que no funciona”. Por ejemplo,  bucles infinitos, variable definida de un tipo pero utilizada de otro,  contador que se sale de las dimensiones de un </a:t>
            </a:r>
            <a:r>
              <a:rPr lang="es-CO" dirty="0" err="1"/>
              <a:t>array</a:t>
            </a:r>
            <a:r>
              <a:rPr lang="es-CO" dirty="0"/>
              <a:t>, etc. Defectos con  respecto al diseño: el diseño no realiza lo que el diseño establece.</a:t>
            </a:r>
          </a:p>
          <a:p>
            <a:pPr algn="just"/>
            <a:endParaRPr lang="es-CO" b="1" dirty="0"/>
          </a:p>
          <a:p>
            <a:pPr algn="just"/>
            <a:r>
              <a:rPr lang="es-CO" b="1" dirty="0"/>
              <a:t>Compleción:</a:t>
            </a:r>
            <a:r>
              <a:rPr lang="es-CO" dirty="0"/>
              <a:t> El código debe estar completo. Una vez más, nada falta ni  nada sobra (con respecto, en este caso, al diseño).</a:t>
            </a:r>
          </a:p>
          <a:p>
            <a:pPr algn="just"/>
            <a:endParaRPr lang="es-CO" b="1" dirty="0"/>
          </a:p>
          <a:p>
            <a:pPr algn="just"/>
            <a:r>
              <a:rPr lang="es-CO" b="1" dirty="0"/>
              <a:t>Consistencia</a:t>
            </a:r>
            <a:r>
              <a:rPr lang="es-CO" dirty="0"/>
              <a:t>: Al igual que en los requisitos y diseño, el código debe ser  consistente entre todas sus partes. No puede hacerse algo en una parte del  código, y lo contrario en otra. </a:t>
            </a:r>
          </a:p>
          <a:p>
            <a:pPr algn="just"/>
            <a:endParaRPr lang="es-CO" b="1" dirty="0"/>
          </a:p>
          <a:p>
            <a:pPr algn="just"/>
            <a:r>
              <a:rPr lang="es-CO" b="1" dirty="0"/>
              <a:t>Trazabilidad:</a:t>
            </a:r>
            <a:r>
              <a:rPr lang="es-CO" dirty="0"/>
              <a:t> Se debe poder navegar desde un requisito hasta el fragmento  de código donde éste se ejecute, pasando por el fragmento de diseño.  </a:t>
            </a:r>
          </a:p>
        </p:txBody>
      </p:sp>
      <p:sp>
        <p:nvSpPr>
          <p:cNvPr id="7" name="Rectángulo 6"/>
          <p:cNvSpPr/>
          <p:nvPr/>
        </p:nvSpPr>
        <p:spPr>
          <a:xfrm>
            <a:off x="4762708" y="528135"/>
            <a:ext cx="4016036" cy="584775"/>
          </a:xfrm>
          <a:prstGeom prst="rect">
            <a:avLst/>
          </a:prstGeom>
        </p:spPr>
        <p:txBody>
          <a:bodyPr wrap="none">
            <a:spAutoFit/>
          </a:bodyPr>
          <a:lstStyle/>
          <a:p>
            <a:r>
              <a:rPr lang="es-CO" sz="3200" dirty="0" smtClean="0">
                <a:solidFill>
                  <a:schemeClr val="bg1"/>
                </a:solidFill>
              </a:rPr>
              <a:t>Verificar código Fuente</a:t>
            </a:r>
            <a:endParaRPr lang="es-CO" sz="3200" dirty="0">
              <a:solidFill>
                <a:schemeClr val="bg1"/>
              </a:solidFill>
            </a:endParaRPr>
          </a:p>
        </p:txBody>
      </p:sp>
    </p:spTree>
    <p:extLst>
      <p:ext uri="{BB962C8B-B14F-4D97-AF65-F5344CB8AC3E}">
        <p14:creationId xmlns:p14="http://schemas.microsoft.com/office/powerpoint/2010/main" val="1327070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normAutofit fontScale="77500" lnSpcReduction="20000"/>
          </a:bodyPr>
          <a:lstStyle/>
          <a:p>
            <a:pPr algn="just"/>
            <a:r>
              <a:rPr lang="es-CL" dirty="0"/>
              <a:t>Líneas de código duplicado.</a:t>
            </a:r>
          </a:p>
          <a:p>
            <a:pPr algn="just"/>
            <a:r>
              <a:rPr lang="es-CL" dirty="0"/>
              <a:t>No respetar los estándares de codificación y las mejores prácticas establecidas.</a:t>
            </a:r>
          </a:p>
          <a:p>
            <a:pPr algn="just"/>
            <a:r>
              <a:rPr lang="es-CL" dirty="0"/>
              <a:t>Tener una cobertura baja (o nula) de pruebas unitarias, especialmente en partes complejas del programa.</a:t>
            </a:r>
          </a:p>
          <a:p>
            <a:pPr algn="just"/>
            <a:r>
              <a:rPr lang="es-CL" dirty="0"/>
              <a:t>Tener componentes complejos y/o una mala distribución de la complejidad entre los componentes.</a:t>
            </a:r>
          </a:p>
          <a:p>
            <a:pPr algn="just"/>
            <a:r>
              <a:rPr lang="es-CL" dirty="0"/>
              <a:t>Dejar fallos potenciales sin analizar.</a:t>
            </a:r>
          </a:p>
          <a:p>
            <a:pPr algn="just"/>
            <a:r>
              <a:rPr lang="es-CL" dirty="0"/>
              <a:t>Falta de comentarios en el código fuente, especialmente en las </a:t>
            </a:r>
            <a:r>
              <a:rPr lang="es-CL" dirty="0" err="1"/>
              <a:t>APIs</a:t>
            </a:r>
            <a:r>
              <a:rPr lang="es-CL" dirty="0"/>
              <a:t> públicas.</a:t>
            </a:r>
          </a:p>
          <a:p>
            <a:pPr algn="just"/>
            <a:r>
              <a:rPr lang="es-CL" dirty="0"/>
              <a:t>Tener el temido diseño spaghetti, con multitud de dependencias cíclicas</a:t>
            </a:r>
            <a:r>
              <a:rPr lang="es-CL" dirty="0" smtClean="0"/>
              <a:t>.</a:t>
            </a:r>
            <a:endParaRPr lang="es-CL" dirty="0"/>
          </a:p>
        </p:txBody>
      </p:sp>
      <p:sp>
        <p:nvSpPr>
          <p:cNvPr id="5" name="CuadroTexto 2"/>
          <p:cNvSpPr txBox="1"/>
          <p:nvPr/>
        </p:nvSpPr>
        <p:spPr>
          <a:xfrm>
            <a:off x="778933" y="444212"/>
            <a:ext cx="7907867"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CL" sz="3200" dirty="0" smtClean="0">
                <a:solidFill>
                  <a:srgbClr val="FFFFFF"/>
                </a:solidFill>
              </a:rPr>
              <a:t>La </a:t>
            </a:r>
            <a:r>
              <a:rPr lang="es-CL" sz="3200" dirty="0">
                <a:solidFill>
                  <a:srgbClr val="FFFFFF"/>
                </a:solidFill>
              </a:rPr>
              <a:t>inspección de código </a:t>
            </a:r>
            <a:r>
              <a:rPr lang="es-CL" sz="3200" dirty="0" smtClean="0">
                <a:solidFill>
                  <a:srgbClr val="FFFFFF"/>
                </a:solidFill>
              </a:rPr>
              <a:t>detecta:</a:t>
            </a:r>
            <a:endParaRPr lang="es-ES_tradnl" sz="3200" dirty="0">
              <a:solidFill>
                <a:srgbClr val="FFFFFF"/>
              </a:solidFill>
            </a:endParaRPr>
          </a:p>
        </p:txBody>
      </p:sp>
    </p:spTree>
    <p:extLst>
      <p:ext uri="{BB962C8B-B14F-4D97-AF65-F5344CB8AC3E}">
        <p14:creationId xmlns:p14="http://schemas.microsoft.com/office/powerpoint/2010/main" val="21351711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873904" y="2829580"/>
            <a:ext cx="3207613" cy="523220"/>
          </a:xfrm>
          <a:prstGeom prst="rect">
            <a:avLst/>
          </a:prstGeom>
        </p:spPr>
        <p:txBody>
          <a:bodyPr wrap="square">
            <a:spAutoFit/>
          </a:bodyPr>
          <a:lstStyle/>
          <a:p>
            <a:r>
              <a:rPr lang="es-ES_tradnl" sz="2800" b="1" dirty="0" smtClean="0">
                <a:solidFill>
                  <a:schemeClr val="bg1"/>
                </a:solidFill>
                <a:latin typeface="Candara"/>
                <a:cs typeface="Candara"/>
              </a:rPr>
              <a:t>Objetivos</a:t>
            </a:r>
            <a:endParaRPr lang="es-ES_tradnl" sz="2800" b="1" dirty="0">
              <a:solidFill>
                <a:schemeClr val="bg1"/>
              </a:solidFill>
              <a:latin typeface="Candara"/>
              <a:cs typeface="Candar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a:bodyPr>
          <a:lstStyle/>
          <a:p>
            <a:pPr algn="just"/>
            <a:r>
              <a:rPr lang="es-ES_tradnl" sz="2400" dirty="0" smtClean="0"/>
              <a:t>Al igual que las pruebas funcionales, las pruebas de código se preparan, por ejemplo, se puede construir un </a:t>
            </a:r>
            <a:r>
              <a:rPr lang="es-ES_tradnl" sz="2400" dirty="0" err="1" smtClean="0"/>
              <a:t>CheckList</a:t>
            </a:r>
            <a:r>
              <a:rPr lang="es-ES_tradnl" sz="2400" dirty="0" smtClean="0"/>
              <a:t> de cumplimientos que van a permitir verificar el código.</a:t>
            </a:r>
          </a:p>
          <a:p>
            <a:pPr algn="just"/>
            <a:r>
              <a:rPr lang="es-ES_tradnl" sz="2400" dirty="0" smtClean="0"/>
              <a:t>Para preparar estas verificaciones se puede utilizar </a:t>
            </a:r>
            <a:r>
              <a:rPr lang="es-ES_tradnl" sz="2400" dirty="0" smtClean="0">
                <a:solidFill>
                  <a:schemeClr val="tx2">
                    <a:lumMod val="50000"/>
                  </a:schemeClr>
                </a:solidFill>
              </a:rPr>
              <a:t>estándares de normas de codificación </a:t>
            </a:r>
            <a:r>
              <a:rPr lang="es-ES_tradnl" sz="2400" dirty="0" smtClean="0"/>
              <a:t>o </a:t>
            </a:r>
            <a:r>
              <a:rPr lang="es-ES_tradnl" sz="2400" dirty="0" smtClean="0">
                <a:solidFill>
                  <a:schemeClr val="accent4">
                    <a:lumMod val="50000"/>
                  </a:schemeClr>
                </a:solidFill>
              </a:rPr>
              <a:t>estrategias de pruebas estáticas</a:t>
            </a:r>
            <a:r>
              <a:rPr lang="es-ES_tradnl" sz="2400" dirty="0" smtClean="0"/>
              <a:t>.</a:t>
            </a:r>
          </a:p>
          <a:p>
            <a:pPr algn="just"/>
            <a:r>
              <a:rPr lang="es-ES_tradnl" sz="2400" dirty="0" smtClean="0"/>
              <a:t>Las estrategias de </a:t>
            </a:r>
            <a:r>
              <a:rPr lang="es-ES_tradnl" sz="2400" dirty="0"/>
              <a:t>pruebas estructurales permiten tomar decisiones al diseñar pruebas </a:t>
            </a:r>
            <a:r>
              <a:rPr lang="es-ES_tradnl" sz="2400" dirty="0" smtClean="0"/>
              <a:t>y guían en las verificaciones.</a:t>
            </a:r>
            <a:endParaRPr lang="es-CL" sz="2400" dirty="0"/>
          </a:p>
        </p:txBody>
      </p:sp>
      <p:sp>
        <p:nvSpPr>
          <p:cNvPr id="3"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Estrategias de pruebas de código</a:t>
            </a:r>
            <a:endParaRPr lang="es-ES_tradnl" sz="3200" dirty="0">
              <a:solidFill>
                <a:srgbClr val="FFFFFF"/>
              </a:solidFill>
            </a:endParaRPr>
          </a:p>
        </p:txBody>
      </p:sp>
      <p:pic>
        <p:nvPicPr>
          <p:cNvPr id="3074" name="Picture 2" descr="Resultado de imagen para pruebas de codigo software lup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5060" y="4946242"/>
            <a:ext cx="5574867" cy="1751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052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Marcador de contenido 2"/>
          <p:cNvGraphicFramePr>
            <a:graphicFrameLocks noGrp="1"/>
          </p:cNvGraphicFramePr>
          <p:nvPr>
            <p:ph idx="1"/>
            <p:extLst>
              <p:ext uri="{D42A27DB-BD31-4B8C-83A1-F6EECF244321}">
                <p14:modId xmlns:p14="http://schemas.microsoft.com/office/powerpoint/2010/main" val="2127123844"/>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uadroTexto 3"/>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Estrategias de pruebas de código</a:t>
            </a:r>
            <a:endParaRPr lang="es-ES_tradnl" sz="3200" dirty="0">
              <a:solidFill>
                <a:srgbClr val="FFFFFF"/>
              </a:solidFill>
            </a:endParaRPr>
          </a:p>
        </p:txBody>
      </p:sp>
    </p:spTree>
    <p:extLst>
      <p:ext uri="{BB962C8B-B14F-4D97-AF65-F5344CB8AC3E}">
        <p14:creationId xmlns:p14="http://schemas.microsoft.com/office/powerpoint/2010/main" val="4252296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Marcador de contenido 1"/>
          <p:cNvGraphicFramePr>
            <a:graphicFrameLocks noGrp="1"/>
          </p:cNvGraphicFramePr>
          <p:nvPr>
            <p:ph idx="1"/>
            <p:extLst>
              <p:ext uri="{D42A27DB-BD31-4B8C-83A1-F6EECF244321}">
                <p14:modId xmlns:p14="http://schemas.microsoft.com/office/powerpoint/2010/main" val="1388537885"/>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Beneficios de las inspecciones</a:t>
            </a:r>
            <a:endParaRPr lang="es-ES_tradnl" sz="3200" dirty="0">
              <a:solidFill>
                <a:srgbClr val="FFFFFF"/>
              </a:solidFill>
            </a:endParaRPr>
          </a:p>
        </p:txBody>
      </p:sp>
    </p:spTree>
    <p:extLst>
      <p:ext uri="{BB962C8B-B14F-4D97-AF65-F5344CB8AC3E}">
        <p14:creationId xmlns:p14="http://schemas.microsoft.com/office/powerpoint/2010/main" val="6972169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a:xfrm>
            <a:off x="5431316" y="1600200"/>
            <a:ext cx="3382900" cy="4525963"/>
          </a:xfrm>
        </p:spPr>
        <p:txBody>
          <a:bodyPr>
            <a:noAutofit/>
          </a:bodyPr>
          <a:lstStyle/>
          <a:p>
            <a:pPr algn="just">
              <a:spcAft>
                <a:spcPts val="600"/>
              </a:spcAft>
              <a:buFont typeface="Wingdings" panose="05000000000000000000" pitchFamily="2" charset="2"/>
              <a:buChar char="ü"/>
            </a:pPr>
            <a:r>
              <a:rPr lang="es-CL" sz="1600" dirty="0"/>
              <a:t>Los archivos de código fuente deben comenzar con un comentario </a:t>
            </a:r>
          </a:p>
          <a:p>
            <a:pPr algn="just">
              <a:spcAft>
                <a:spcPts val="600"/>
              </a:spcAft>
              <a:buFont typeface="Wingdings" panose="05000000000000000000" pitchFamily="2" charset="2"/>
              <a:buChar char="ü"/>
            </a:pPr>
            <a:r>
              <a:rPr lang="es-CL" sz="1600" dirty="0"/>
              <a:t>Todas las variables están inicializadas</a:t>
            </a:r>
          </a:p>
          <a:p>
            <a:pPr algn="just">
              <a:spcAft>
                <a:spcPts val="600"/>
              </a:spcAft>
              <a:buFont typeface="Wingdings" panose="05000000000000000000" pitchFamily="2" charset="2"/>
              <a:buChar char="ü"/>
            </a:pPr>
            <a:r>
              <a:rPr lang="es-CL" sz="1600" dirty="0"/>
              <a:t>Los métodos deben ser verbos</a:t>
            </a:r>
          </a:p>
          <a:p>
            <a:pPr algn="just">
              <a:spcAft>
                <a:spcPts val="600"/>
              </a:spcAft>
              <a:buFont typeface="Wingdings" panose="05000000000000000000" pitchFamily="2" charset="2"/>
              <a:buChar char="ü"/>
            </a:pPr>
            <a:r>
              <a:rPr lang="es-CL" sz="1600" dirty="0"/>
              <a:t>Un nombre de método compuesto utilizar la primera letra en minúscula y la segunda en </a:t>
            </a:r>
            <a:r>
              <a:rPr lang="es-CL" sz="1600" dirty="0" smtClean="0"/>
              <a:t>mayúscula</a:t>
            </a:r>
            <a:endParaRPr lang="es-CL" sz="1600" dirty="0"/>
          </a:p>
          <a:p>
            <a:pPr algn="just">
              <a:spcAft>
                <a:spcPts val="600"/>
              </a:spcAft>
              <a:buFont typeface="Wingdings" panose="05000000000000000000" pitchFamily="2" charset="2"/>
              <a:buChar char="ü"/>
            </a:pPr>
            <a:r>
              <a:rPr lang="es-CL" sz="1600" dirty="0"/>
              <a:t>Definir  variables en líneas separadas.</a:t>
            </a:r>
          </a:p>
          <a:p>
            <a:pPr algn="just">
              <a:spcAft>
                <a:spcPts val="600"/>
              </a:spcAft>
              <a:buFont typeface="Wingdings" panose="05000000000000000000" pitchFamily="2" charset="2"/>
              <a:buChar char="ü"/>
            </a:pPr>
            <a:r>
              <a:rPr lang="es-CL" sz="1600" dirty="0"/>
              <a:t>Variables y funciones NO deben ser declaradas en la misma línea</a:t>
            </a:r>
          </a:p>
          <a:p>
            <a:pPr algn="just">
              <a:spcAft>
                <a:spcPts val="600"/>
              </a:spcAft>
              <a:buFont typeface="Wingdings" panose="05000000000000000000" pitchFamily="2" charset="2"/>
              <a:buChar char="ü"/>
            </a:pPr>
            <a:r>
              <a:rPr lang="es-CL" sz="1600" dirty="0"/>
              <a:t>Separar los grupos de declaraciones </a:t>
            </a:r>
            <a:r>
              <a:rPr lang="es-CL" sz="1600" dirty="0" smtClean="0"/>
              <a:t>utilizando líneas </a:t>
            </a:r>
            <a:r>
              <a:rPr lang="es-CL" sz="1600" dirty="0"/>
              <a:t>en </a:t>
            </a:r>
            <a:r>
              <a:rPr lang="es-CL" sz="1600" dirty="0" smtClean="0"/>
              <a:t>Blanco</a:t>
            </a:r>
            <a:endParaRPr lang="es-CL" sz="1600" dirty="0"/>
          </a:p>
        </p:txBody>
      </p:sp>
      <p:sp>
        <p:nvSpPr>
          <p:cNvPr id="3"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Ejemplo</a:t>
            </a:r>
            <a:endParaRPr lang="es-ES_tradnl" sz="3200" dirty="0">
              <a:solidFill>
                <a:srgbClr val="FFFFFF"/>
              </a:solidFill>
            </a:endParaRPr>
          </a:p>
        </p:txBody>
      </p:sp>
      <p:pic>
        <p:nvPicPr>
          <p:cNvPr id="4" name="Imagen 3"/>
          <p:cNvPicPr/>
          <p:nvPr/>
        </p:nvPicPr>
        <p:blipFill rotWithShape="1">
          <a:blip r:embed="rId2"/>
          <a:srcRect b="26236"/>
          <a:stretch/>
        </p:blipFill>
        <p:spPr>
          <a:xfrm>
            <a:off x="457200" y="1500188"/>
            <a:ext cx="4863465" cy="4419350"/>
          </a:xfrm>
          <a:prstGeom prst="rect">
            <a:avLst/>
          </a:prstGeom>
        </p:spPr>
      </p:pic>
    </p:spTree>
    <p:extLst>
      <p:ext uri="{BB962C8B-B14F-4D97-AF65-F5344CB8AC3E}">
        <p14:creationId xmlns:p14="http://schemas.microsoft.com/office/powerpoint/2010/main" val="3265115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a:xfrm>
            <a:off x="5431316" y="1600200"/>
            <a:ext cx="3255484" cy="4525963"/>
          </a:xfrm>
        </p:spPr>
        <p:txBody>
          <a:bodyPr>
            <a:normAutofit/>
          </a:bodyPr>
          <a:lstStyle/>
          <a:p>
            <a:pPr algn="just">
              <a:buFont typeface="Calibri" panose="020F0502020204030204" pitchFamily="34" charset="0"/>
              <a:buChar char="X"/>
            </a:pPr>
            <a:endParaRPr lang="es-CL" sz="2000" dirty="0"/>
          </a:p>
          <a:p>
            <a:pPr algn="just">
              <a:buFont typeface="Calibri" panose="020F0502020204030204" pitchFamily="34" charset="0"/>
              <a:buChar char="X"/>
            </a:pPr>
            <a:r>
              <a:rPr lang="es-CL" sz="2000" dirty="0"/>
              <a:t>Los comentarios son por defectos, mezcla de ingles y </a:t>
            </a:r>
            <a:r>
              <a:rPr lang="es-CL" sz="2000" dirty="0" smtClean="0"/>
              <a:t>español</a:t>
            </a:r>
          </a:p>
          <a:p>
            <a:pPr algn="just">
              <a:buFont typeface="Calibri" panose="020F0502020204030204" pitchFamily="34" charset="0"/>
              <a:buChar char="X"/>
            </a:pPr>
            <a:endParaRPr lang="es-CL" sz="2000" dirty="0"/>
          </a:p>
          <a:p>
            <a:pPr algn="just">
              <a:buFont typeface="Calibri" panose="020F0502020204030204" pitchFamily="34" charset="0"/>
              <a:buChar char="X"/>
            </a:pPr>
            <a:r>
              <a:rPr lang="es-CL" sz="2000" dirty="0"/>
              <a:t>Cómo mensaje de error </a:t>
            </a:r>
            <a:r>
              <a:rPr lang="es-CL" sz="2000" dirty="0" smtClean="0"/>
              <a:t>despliega </a:t>
            </a:r>
            <a:r>
              <a:rPr lang="es-CL" sz="2000" dirty="0"/>
              <a:t>el mensaje por defecto, sin especificar el error cometido</a:t>
            </a:r>
            <a:r>
              <a:rPr lang="es-CL" sz="2000" dirty="0" smtClean="0"/>
              <a:t>.</a:t>
            </a:r>
            <a:endParaRPr lang="es-CL" sz="2000" dirty="0"/>
          </a:p>
        </p:txBody>
      </p:sp>
      <p:sp>
        <p:nvSpPr>
          <p:cNvPr id="3"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Ejemplo</a:t>
            </a:r>
            <a:endParaRPr lang="es-ES_tradnl" sz="3200" dirty="0">
              <a:solidFill>
                <a:srgbClr val="FFFFFF"/>
              </a:solidFill>
            </a:endParaRPr>
          </a:p>
        </p:txBody>
      </p:sp>
      <p:pic>
        <p:nvPicPr>
          <p:cNvPr id="4" name="Imagen 3"/>
          <p:cNvPicPr/>
          <p:nvPr/>
        </p:nvPicPr>
        <p:blipFill rotWithShape="1">
          <a:blip r:embed="rId2"/>
          <a:srcRect b="26236"/>
          <a:stretch/>
        </p:blipFill>
        <p:spPr>
          <a:xfrm>
            <a:off x="457200" y="1500188"/>
            <a:ext cx="4863465" cy="4419350"/>
          </a:xfrm>
          <a:prstGeom prst="rect">
            <a:avLst/>
          </a:prstGeom>
        </p:spPr>
      </p:pic>
    </p:spTree>
    <p:extLst>
      <p:ext uri="{BB962C8B-B14F-4D97-AF65-F5344CB8AC3E}">
        <p14:creationId xmlns:p14="http://schemas.microsoft.com/office/powerpoint/2010/main" val="3290339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7"/>
          <p:cNvSpPr/>
          <p:nvPr/>
        </p:nvSpPr>
        <p:spPr>
          <a:xfrm>
            <a:off x="873904" y="2829580"/>
            <a:ext cx="3207613" cy="523220"/>
          </a:xfrm>
          <a:prstGeom prst="rect">
            <a:avLst/>
          </a:prstGeom>
        </p:spPr>
        <p:txBody>
          <a:bodyPr wrap="square">
            <a:spAutoFit/>
          </a:bodyPr>
          <a:lstStyle/>
          <a:p>
            <a:r>
              <a:rPr lang="es-ES_tradnl" sz="2800" b="1" dirty="0" smtClean="0">
                <a:solidFill>
                  <a:schemeClr val="bg1"/>
                </a:solidFill>
                <a:latin typeface="Candara"/>
                <a:cs typeface="Candara"/>
              </a:rPr>
              <a:t>Reflexión</a:t>
            </a:r>
            <a:endParaRPr lang="es-ES_tradnl" sz="2800" b="1" dirty="0">
              <a:solidFill>
                <a:schemeClr val="bg1"/>
              </a:solidFill>
              <a:latin typeface="Candara"/>
              <a:cs typeface="Candara"/>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5167586" y="543034"/>
            <a:ext cx="3249448" cy="584775"/>
          </a:xfrm>
          <a:prstGeom prst="rect">
            <a:avLst/>
          </a:prstGeom>
          <a:noFill/>
        </p:spPr>
        <p:txBody>
          <a:bodyPr wrap="square" rtlCol="0">
            <a:spAutoFit/>
          </a:bodyPr>
          <a:lstStyle/>
          <a:p>
            <a:pPr algn="r"/>
            <a:r>
              <a:rPr lang="es-ES_tradnl" sz="3200" dirty="0" smtClean="0">
                <a:solidFill>
                  <a:srgbClr val="FFFFFF"/>
                </a:solidFill>
              </a:rPr>
              <a:t>Reflexión</a:t>
            </a:r>
            <a:endParaRPr lang="es-ES_tradnl" sz="3200" dirty="0">
              <a:solidFill>
                <a:srgbClr val="FFFFFF"/>
              </a:solidFill>
            </a:endParaRPr>
          </a:p>
        </p:txBody>
      </p:sp>
      <p:sp>
        <p:nvSpPr>
          <p:cNvPr id="2" name="Marcador de contenido 1"/>
          <p:cNvSpPr>
            <a:spLocks noGrp="1"/>
          </p:cNvSpPr>
          <p:nvPr>
            <p:ph idx="1"/>
          </p:nvPr>
        </p:nvSpPr>
        <p:spPr/>
        <p:txBody>
          <a:bodyPr>
            <a:noAutofit/>
          </a:bodyPr>
          <a:lstStyle/>
          <a:p>
            <a:pPr algn="just"/>
            <a:r>
              <a:rPr lang="es-CL" sz="2800" dirty="0" smtClean="0"/>
              <a:t>No </a:t>
            </a:r>
            <a:r>
              <a:rPr lang="es-CL" sz="2800" dirty="0"/>
              <a:t>basta con realizar pruebas de caja negra a las aplicaciones, también es necesario realizar verificaciones y validaciones constantemente a los documentos, diseños y código.</a:t>
            </a:r>
          </a:p>
          <a:p>
            <a:pPr algn="just"/>
            <a:r>
              <a:rPr lang="es-CL" sz="2800" dirty="0"/>
              <a:t>La detección temprana de </a:t>
            </a:r>
            <a:r>
              <a:rPr lang="es-CL" sz="2800" dirty="0" smtClean="0"/>
              <a:t>las faltas </a:t>
            </a:r>
            <a:r>
              <a:rPr lang="es-CL" sz="2800" dirty="0"/>
              <a:t>en los requerimientos o diseño, disminuye la </a:t>
            </a:r>
            <a:r>
              <a:rPr lang="es-CL" sz="2800" dirty="0" smtClean="0"/>
              <a:t>probabilidad </a:t>
            </a:r>
            <a:r>
              <a:rPr lang="es-CL" sz="2800" dirty="0"/>
              <a:t>de que el software final tenga errores.</a:t>
            </a:r>
          </a:p>
          <a:p>
            <a:pPr algn="just"/>
            <a:r>
              <a:rPr lang="es-CL" sz="2800" dirty="0"/>
              <a:t>Siempre será </a:t>
            </a:r>
            <a:r>
              <a:rPr lang="es-CL" sz="2800" dirty="0" smtClean="0"/>
              <a:t>más </a:t>
            </a:r>
            <a:r>
              <a:rPr lang="es-CL" sz="2800" dirty="0"/>
              <a:t>barato corregir los defectos en las etapas tempranas </a:t>
            </a:r>
            <a:r>
              <a:rPr lang="es-CL" sz="2800" dirty="0" smtClean="0"/>
              <a:t>de desarrollo que </a:t>
            </a:r>
            <a:r>
              <a:rPr lang="es-CL" sz="2800" dirty="0"/>
              <a:t>en la codificación. </a:t>
            </a:r>
            <a:endParaRPr lang="es-CL" sz="2800" dirty="0">
              <a:latin typeface="Calibri" panose="020F0502020204030204" pitchFamily="34" charset="0"/>
              <a:ea typeface="Calibri" panose="020F0502020204030204" pitchFamily="34" charset="0"/>
              <a:cs typeface="Times New Roman" panose="02020603050405020304" pitchFamily="18" charset="0"/>
            </a:endParaRPr>
          </a:p>
          <a:p>
            <a:pPr algn="just"/>
            <a:endParaRPr lang="es-CL" sz="28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lstStyle/>
          <a:p>
            <a:r>
              <a:rPr lang="es-CL" dirty="0" smtClean="0"/>
              <a:t>Aprender</a:t>
            </a:r>
            <a:endParaRPr lang="es-CL" dirty="0"/>
          </a:p>
          <a:p>
            <a:pPr lvl="1"/>
            <a:r>
              <a:rPr lang="es-CL" dirty="0" smtClean="0"/>
              <a:t>Inspecciones </a:t>
            </a:r>
            <a:r>
              <a:rPr lang="es-CL" dirty="0"/>
              <a:t>del Software</a:t>
            </a:r>
          </a:p>
          <a:p>
            <a:pPr lvl="1"/>
            <a:r>
              <a:rPr lang="es-CL" dirty="0" smtClean="0"/>
              <a:t>Verificaciones </a:t>
            </a:r>
            <a:r>
              <a:rPr lang="es-CL" dirty="0"/>
              <a:t>y </a:t>
            </a:r>
            <a:r>
              <a:rPr lang="es-CL" dirty="0" smtClean="0"/>
              <a:t>validaciones </a:t>
            </a:r>
            <a:r>
              <a:rPr lang="es-CL" dirty="0"/>
              <a:t>en cualquier etapa de desarrollo</a:t>
            </a:r>
          </a:p>
          <a:p>
            <a:pPr lvl="1"/>
            <a:r>
              <a:rPr lang="es-CL" dirty="0" smtClean="0"/>
              <a:t>Inspecciones </a:t>
            </a:r>
            <a:r>
              <a:rPr lang="es-CL" dirty="0"/>
              <a:t>de código</a:t>
            </a:r>
          </a:p>
          <a:p>
            <a:endParaRPr lang="es-CL" dirty="0"/>
          </a:p>
        </p:txBody>
      </p:sp>
      <p:sp>
        <p:nvSpPr>
          <p:cNvPr id="5" name="CuadroTexto 2"/>
          <p:cNvSpPr txBox="1"/>
          <p:nvPr/>
        </p:nvSpPr>
        <p:spPr>
          <a:xfrm>
            <a:off x="5437352" y="444212"/>
            <a:ext cx="3249448"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Objetivos</a:t>
            </a:r>
            <a:endParaRPr lang="es-ES_tradnl" sz="3200" dirty="0">
              <a:solidFill>
                <a:srgbClr val="FFFFFF"/>
              </a:solidFill>
            </a:endParaRPr>
          </a:p>
        </p:txBody>
      </p:sp>
      <p:pic>
        <p:nvPicPr>
          <p:cNvPr id="6"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4445000"/>
            <a:ext cx="3807314" cy="1871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072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873904" y="2829580"/>
            <a:ext cx="3207613" cy="954107"/>
          </a:xfrm>
          <a:prstGeom prst="rect">
            <a:avLst/>
          </a:prstGeom>
        </p:spPr>
        <p:txBody>
          <a:bodyPr wrap="square">
            <a:spAutoFit/>
          </a:bodyPr>
          <a:lstStyle/>
          <a:p>
            <a:r>
              <a:rPr lang="es-ES_tradnl" sz="2800" b="1" dirty="0" smtClean="0">
                <a:solidFill>
                  <a:schemeClr val="bg1"/>
                </a:solidFill>
                <a:latin typeface="Candara"/>
                <a:cs typeface="Candara"/>
              </a:rPr>
              <a:t>Inspecciones de código</a:t>
            </a:r>
            <a:endParaRPr lang="es-ES_tradnl" sz="2800" b="1" dirty="0">
              <a:solidFill>
                <a:schemeClr val="bg1"/>
              </a:solidFill>
              <a:latin typeface="Candara"/>
              <a:cs typeface="Candara"/>
            </a:endParaRPr>
          </a:p>
        </p:txBody>
      </p:sp>
    </p:spTree>
    <p:extLst>
      <p:ext uri="{BB962C8B-B14F-4D97-AF65-F5344CB8AC3E}">
        <p14:creationId xmlns:p14="http://schemas.microsoft.com/office/powerpoint/2010/main" val="551346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359228" y="1600200"/>
            <a:ext cx="2878647" cy="4525963"/>
          </a:xfrm>
        </p:spPr>
        <p:txBody>
          <a:bodyPr>
            <a:normAutofit/>
          </a:bodyPr>
          <a:lstStyle/>
          <a:p>
            <a:pPr marL="0" indent="0" algn="just">
              <a:buNone/>
            </a:pPr>
            <a:r>
              <a:rPr lang="es-CL" sz="2400" dirty="0" smtClean="0"/>
              <a:t>Suelen </a:t>
            </a:r>
            <a:r>
              <a:rPr lang="es-CL" sz="2400" dirty="0"/>
              <a:t>ser pruebas </a:t>
            </a:r>
            <a:r>
              <a:rPr lang="es-CL" sz="2400" dirty="0" smtClean="0"/>
              <a:t>estáticas </a:t>
            </a:r>
            <a:r>
              <a:rPr lang="es-CL" sz="2400" dirty="0"/>
              <a:t>que analizan y comprueban las representaciones del sistema en cualquier etapa del proceso de desarrollo. </a:t>
            </a:r>
          </a:p>
        </p:txBody>
      </p:sp>
      <p:sp>
        <p:nvSpPr>
          <p:cNvPr id="5"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Inspecciones de Software</a:t>
            </a:r>
            <a:endParaRPr lang="es-ES_tradnl" sz="3200" dirty="0">
              <a:solidFill>
                <a:srgbClr val="FFFFFF"/>
              </a:solidFill>
            </a:endParaRPr>
          </a:p>
        </p:txBody>
      </p:sp>
      <p:graphicFrame>
        <p:nvGraphicFramePr>
          <p:cNvPr id="4" name="Marcador de contenido 1"/>
          <p:cNvGraphicFramePr>
            <a:graphicFrameLocks/>
          </p:cNvGraphicFramePr>
          <p:nvPr>
            <p:extLst>
              <p:ext uri="{D42A27DB-BD31-4B8C-83A1-F6EECF244321}">
                <p14:modId xmlns:p14="http://schemas.microsoft.com/office/powerpoint/2010/main" val="1795245184"/>
              </p:ext>
            </p:extLst>
          </p:nvPr>
        </p:nvGraphicFramePr>
        <p:xfrm>
          <a:off x="3367433" y="1750102"/>
          <a:ext cx="562666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405977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2"/>
          <p:cNvSpPr txBox="1"/>
          <p:nvPr/>
        </p:nvSpPr>
        <p:spPr>
          <a:xfrm>
            <a:off x="2794000" y="444212"/>
            <a:ext cx="5892800" cy="584775"/>
          </a:xfrm>
          <a:prstGeom prst="rect">
            <a:avLst/>
          </a:prstGeom>
          <a:noFill/>
        </p:spPr>
        <p:txBody>
          <a:bodyPr wrap="square" rtlCol="0">
            <a:spAutoFit/>
          </a:bodyPr>
          <a:lstStyle>
            <a:defPPr>
              <a:defRPr lang="es-ES_trad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s-ES_tradnl" sz="3200" dirty="0" smtClean="0">
                <a:solidFill>
                  <a:srgbClr val="FFFFFF"/>
                </a:solidFill>
              </a:rPr>
              <a:t>Revisar que los documentos sean:</a:t>
            </a:r>
            <a:endParaRPr lang="es-ES_tradnl" sz="3200" dirty="0">
              <a:solidFill>
                <a:srgbClr val="FFFFFF"/>
              </a:solidFill>
            </a:endParaRPr>
          </a:p>
        </p:txBody>
      </p:sp>
      <p:graphicFrame>
        <p:nvGraphicFramePr>
          <p:cNvPr id="6" name="Marcador de contenido 1"/>
          <p:cNvGraphicFramePr>
            <a:graphicFrameLocks/>
          </p:cNvGraphicFramePr>
          <p:nvPr>
            <p:extLst>
              <p:ext uri="{D42A27DB-BD31-4B8C-83A1-F6EECF244321}">
                <p14:modId xmlns:p14="http://schemas.microsoft.com/office/powerpoint/2010/main" val="2079527328"/>
              </p:ext>
            </p:extLst>
          </p:nvPr>
        </p:nvGraphicFramePr>
        <p:xfrm>
          <a:off x="838199" y="1455056"/>
          <a:ext cx="7057571" cy="49457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57374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a:xfrm>
            <a:off x="5772149" y="1579566"/>
            <a:ext cx="3371851" cy="4525963"/>
          </a:xfrm>
        </p:spPr>
        <p:txBody>
          <a:bodyPr>
            <a:normAutofit/>
          </a:bodyPr>
          <a:lstStyle/>
          <a:p>
            <a:pPr marL="0" indent="0" algn="ctr">
              <a:buNone/>
            </a:pPr>
            <a:r>
              <a:rPr lang="es-CL" sz="2800" dirty="0" smtClean="0"/>
              <a:t>Mira esta carta Gantt…</a:t>
            </a:r>
          </a:p>
          <a:p>
            <a:pPr marL="0" indent="0" algn="ctr">
              <a:buNone/>
            </a:pPr>
            <a:r>
              <a:rPr lang="es-CL" sz="2800" dirty="0" smtClean="0"/>
              <a:t>¡No está completa!</a:t>
            </a:r>
          </a:p>
          <a:p>
            <a:pPr marL="0" indent="0" algn="ctr">
              <a:buNone/>
            </a:pPr>
            <a:endParaRPr lang="es-CL" sz="2800" dirty="0" smtClean="0">
              <a:solidFill>
                <a:srgbClr val="FF0000"/>
              </a:solidFill>
            </a:endParaRPr>
          </a:p>
          <a:p>
            <a:pPr marL="0" indent="0" algn="ctr">
              <a:buNone/>
            </a:pPr>
            <a:r>
              <a:rPr lang="es-CL" sz="2400" dirty="0" smtClean="0">
                <a:solidFill>
                  <a:srgbClr val="FF0000"/>
                </a:solidFill>
              </a:rPr>
              <a:t>No incluye ninguna actividad de control, verificación o reunión de revisión de proyecto.</a:t>
            </a:r>
            <a:endParaRPr lang="es-CL" sz="2400" dirty="0">
              <a:solidFill>
                <a:srgbClr val="FF0000"/>
              </a:solidFill>
            </a:endParaRPr>
          </a:p>
        </p:txBody>
      </p:sp>
      <p:sp>
        <p:nvSpPr>
          <p:cNvPr id="3" name="Rectángulo 2"/>
          <p:cNvSpPr/>
          <p:nvPr/>
        </p:nvSpPr>
        <p:spPr>
          <a:xfrm>
            <a:off x="7038213" y="460401"/>
            <a:ext cx="1542410" cy="584775"/>
          </a:xfrm>
          <a:prstGeom prst="rect">
            <a:avLst/>
          </a:prstGeom>
        </p:spPr>
        <p:txBody>
          <a:bodyPr wrap="none">
            <a:spAutoFit/>
          </a:bodyPr>
          <a:lstStyle/>
          <a:p>
            <a:pPr algn="r"/>
            <a:r>
              <a:rPr lang="es-CO" sz="3200" dirty="0" smtClean="0">
                <a:solidFill>
                  <a:schemeClr val="bg1"/>
                </a:solidFill>
              </a:rPr>
              <a:t>Ejemplo</a:t>
            </a:r>
            <a:endParaRPr lang="es-CO" sz="3200" dirty="0">
              <a:solidFill>
                <a:schemeClr val="bg1"/>
              </a:solidFill>
            </a:endParaRPr>
          </a:p>
        </p:txBody>
      </p:sp>
      <p:pic>
        <p:nvPicPr>
          <p:cNvPr id="4" name="Imagen 3" descr="F:\GANTT.jpg"/>
          <p:cNvPicPr/>
          <p:nvPr/>
        </p:nvPicPr>
        <p:blipFill>
          <a:blip r:embed="rId2">
            <a:extLst>
              <a:ext uri="{28A0092B-C50C-407E-A947-70E740481C1C}">
                <a14:useLocalDpi xmlns:a14="http://schemas.microsoft.com/office/drawing/2010/main" val="0"/>
              </a:ext>
            </a:extLst>
          </a:blip>
          <a:srcRect/>
          <a:stretch>
            <a:fillRect/>
          </a:stretch>
        </p:blipFill>
        <p:spPr bwMode="auto">
          <a:xfrm>
            <a:off x="261937" y="1438275"/>
            <a:ext cx="5610225" cy="4552950"/>
          </a:xfrm>
          <a:prstGeom prst="rect">
            <a:avLst/>
          </a:prstGeom>
          <a:noFill/>
          <a:ln>
            <a:noFill/>
          </a:ln>
        </p:spPr>
      </p:pic>
    </p:spTree>
    <p:extLst>
      <p:ext uri="{BB962C8B-B14F-4D97-AF65-F5344CB8AC3E}">
        <p14:creationId xmlns:p14="http://schemas.microsoft.com/office/powerpoint/2010/main" val="4783695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00013" y="1543298"/>
            <a:ext cx="8120654" cy="4093428"/>
          </a:xfrm>
          <a:prstGeom prst="rect">
            <a:avLst/>
          </a:prstGeom>
        </p:spPr>
        <p:txBody>
          <a:bodyPr wrap="square">
            <a:spAutoFit/>
          </a:bodyPr>
          <a:lstStyle/>
          <a:p>
            <a:pPr algn="just"/>
            <a:r>
              <a:rPr lang="es-CO" sz="2000" b="1" dirty="0" smtClean="0"/>
              <a:t>Corrección</a:t>
            </a:r>
            <a:r>
              <a:rPr lang="es-CO" sz="2000" b="1" dirty="0"/>
              <a:t>:</a:t>
            </a:r>
            <a:r>
              <a:rPr lang="es-CO" sz="2000" dirty="0"/>
              <a:t> </a:t>
            </a:r>
            <a:endParaRPr lang="es-CO" sz="2000" dirty="0" smtClean="0"/>
          </a:p>
          <a:p>
            <a:pPr algn="just"/>
            <a:endParaRPr lang="es-CO" sz="2000" dirty="0"/>
          </a:p>
          <a:p>
            <a:pPr algn="just"/>
            <a:r>
              <a:rPr lang="es-CO" sz="2000" dirty="0" smtClean="0"/>
              <a:t>Los </a:t>
            </a:r>
            <a:r>
              <a:rPr lang="es-CO" sz="2000" dirty="0"/>
              <a:t>requisitos especifican correctamente lo que el sistema debe hacer. </a:t>
            </a:r>
            <a:r>
              <a:rPr lang="es-CO" sz="2000" dirty="0" smtClean="0"/>
              <a:t>Un </a:t>
            </a:r>
            <a:r>
              <a:rPr lang="es-CO" sz="2000" dirty="0"/>
              <a:t>requisito incorrecto es </a:t>
            </a:r>
            <a:r>
              <a:rPr lang="es-CO" sz="2000" dirty="0" smtClean="0"/>
              <a:t>aquel que </a:t>
            </a:r>
            <a:r>
              <a:rPr lang="es-CO" sz="2000" dirty="0"/>
              <a:t>no cumple bien su función. </a:t>
            </a:r>
            <a:r>
              <a:rPr lang="es-CO" sz="2000" dirty="0" smtClean="0"/>
              <a:t>Es decir, un requisito incorrecto es aquel que pide </a:t>
            </a:r>
            <a:r>
              <a:rPr lang="es-CO" sz="2000" dirty="0"/>
              <a:t>que el sistema haga algo que no es lo que debe hacer, o pide que haga algo que no deba hacer. </a:t>
            </a:r>
          </a:p>
          <a:p>
            <a:pPr algn="just"/>
            <a:endParaRPr lang="es-CO" sz="2000" b="1" dirty="0"/>
          </a:p>
          <a:p>
            <a:pPr algn="just"/>
            <a:r>
              <a:rPr lang="es-CO" sz="2000" b="1" dirty="0"/>
              <a:t>Compleción:</a:t>
            </a:r>
            <a:r>
              <a:rPr lang="es-CO" sz="2000" dirty="0"/>
              <a:t> </a:t>
            </a:r>
            <a:endParaRPr lang="es-CO" sz="2000" dirty="0" smtClean="0"/>
          </a:p>
          <a:p>
            <a:pPr algn="just"/>
            <a:endParaRPr lang="es-CO" sz="2000" dirty="0"/>
          </a:p>
          <a:p>
            <a:pPr algn="just"/>
            <a:r>
              <a:rPr lang="es-CO" sz="2000" dirty="0" smtClean="0"/>
              <a:t>Especificación completamente el problema. Está especificado todo lo que tiene que hacer el sistema y no incluye nada que el sistema no deba </a:t>
            </a:r>
            <a:r>
              <a:rPr lang="es-CO" sz="2000" dirty="0"/>
              <a:t>hacer. En dos palabras: no falta nada; no sobra nada </a:t>
            </a:r>
          </a:p>
          <a:p>
            <a:pPr algn="just"/>
            <a:endParaRPr lang="es-CO" sz="2000" b="1" dirty="0"/>
          </a:p>
        </p:txBody>
      </p:sp>
      <p:sp>
        <p:nvSpPr>
          <p:cNvPr id="7" name="Rectángulo 6"/>
          <p:cNvSpPr/>
          <p:nvPr/>
        </p:nvSpPr>
        <p:spPr>
          <a:xfrm>
            <a:off x="4395026" y="460401"/>
            <a:ext cx="4224041" cy="584775"/>
          </a:xfrm>
          <a:prstGeom prst="rect">
            <a:avLst/>
          </a:prstGeom>
        </p:spPr>
        <p:txBody>
          <a:bodyPr wrap="none">
            <a:spAutoFit/>
          </a:bodyPr>
          <a:lstStyle/>
          <a:p>
            <a:r>
              <a:rPr lang="es-CO" sz="3200" dirty="0" smtClean="0">
                <a:solidFill>
                  <a:schemeClr val="bg1"/>
                </a:solidFill>
              </a:rPr>
              <a:t>Verificar requerimientos</a:t>
            </a:r>
            <a:endParaRPr lang="es-CO" sz="3200" dirty="0">
              <a:solidFill>
                <a:schemeClr val="bg1"/>
              </a:solidFill>
            </a:endParaRPr>
          </a:p>
        </p:txBody>
      </p:sp>
    </p:spTree>
    <p:extLst>
      <p:ext uri="{BB962C8B-B14F-4D97-AF65-F5344CB8AC3E}">
        <p14:creationId xmlns:p14="http://schemas.microsoft.com/office/powerpoint/2010/main" val="5486301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600013" y="1543298"/>
            <a:ext cx="8120654" cy="4401205"/>
          </a:xfrm>
          <a:prstGeom prst="rect">
            <a:avLst/>
          </a:prstGeom>
        </p:spPr>
        <p:txBody>
          <a:bodyPr wrap="square">
            <a:spAutoFit/>
          </a:bodyPr>
          <a:lstStyle/>
          <a:p>
            <a:pPr algn="just"/>
            <a:r>
              <a:rPr lang="es-CO" sz="2000" b="1" dirty="0" smtClean="0"/>
              <a:t>Consistencia</a:t>
            </a:r>
            <a:r>
              <a:rPr lang="es-CO" sz="2000" b="1" dirty="0"/>
              <a:t>:</a:t>
            </a:r>
            <a:r>
              <a:rPr lang="es-CO" sz="2000" dirty="0"/>
              <a:t> </a:t>
            </a:r>
            <a:endParaRPr lang="es-CO" sz="2000" dirty="0" smtClean="0"/>
          </a:p>
          <a:p>
            <a:pPr algn="just"/>
            <a:r>
              <a:rPr lang="es-CO" sz="2000" dirty="0" smtClean="0"/>
              <a:t>No </a:t>
            </a:r>
            <a:r>
              <a:rPr lang="es-CO" sz="2000" dirty="0"/>
              <a:t>hay requisitos contradictorios. </a:t>
            </a:r>
          </a:p>
          <a:p>
            <a:pPr algn="just"/>
            <a:endParaRPr lang="es-CO" sz="2000" b="1" dirty="0"/>
          </a:p>
          <a:p>
            <a:pPr algn="just"/>
            <a:r>
              <a:rPr lang="es-CO" sz="2000" b="1" dirty="0"/>
              <a:t>Ambigüedad:</a:t>
            </a:r>
            <a:r>
              <a:rPr lang="es-CO" sz="2000" dirty="0"/>
              <a:t> </a:t>
            </a:r>
            <a:endParaRPr lang="es-CO" sz="2000" dirty="0" smtClean="0"/>
          </a:p>
          <a:p>
            <a:pPr algn="just"/>
            <a:r>
              <a:rPr lang="es-CO" sz="2000" dirty="0" smtClean="0"/>
              <a:t>Los </a:t>
            </a:r>
            <a:r>
              <a:rPr lang="es-CO" sz="2000" dirty="0"/>
              <a:t>requisitos no pueden estar sujetos a interpretación. </a:t>
            </a:r>
            <a:r>
              <a:rPr lang="es-CO" sz="2000" dirty="0" smtClean="0"/>
              <a:t>Si fuese así, un </a:t>
            </a:r>
            <a:r>
              <a:rPr lang="es-CO" sz="2000" dirty="0"/>
              <a:t>mismo requisito puede ser interpretado de modo distinto por dos personas diferentes y, por tanto, crear dos sistemas distintos. Si esto es así, los requisitos pierden su valor pues dejan de cumplir su función (indicar qué debe hacer el sistema). Las ambigüedades provocan interpretación por parte de la persona que use o lea los requisitos. Por tanto, una especificación debe carecer de ambigüedades. </a:t>
            </a:r>
          </a:p>
          <a:p>
            <a:pPr algn="just"/>
            <a:endParaRPr lang="es-CO" sz="2000" b="1" dirty="0"/>
          </a:p>
          <a:p>
            <a:pPr algn="just"/>
            <a:r>
              <a:rPr lang="es-CO" sz="2000" b="1" dirty="0"/>
              <a:t>Claridad:</a:t>
            </a:r>
            <a:r>
              <a:rPr lang="es-CO" sz="2000" dirty="0"/>
              <a:t> </a:t>
            </a:r>
            <a:endParaRPr lang="es-CO" sz="2000" dirty="0" smtClean="0"/>
          </a:p>
          <a:p>
            <a:pPr algn="just"/>
            <a:r>
              <a:rPr lang="es-CO" sz="2000" dirty="0" smtClean="0"/>
              <a:t>Se </a:t>
            </a:r>
            <a:r>
              <a:rPr lang="es-CO" sz="2000" dirty="0"/>
              <a:t>entiende claramente lo que está especificado.</a:t>
            </a:r>
          </a:p>
        </p:txBody>
      </p:sp>
      <p:sp>
        <p:nvSpPr>
          <p:cNvPr id="7" name="Rectángulo 6"/>
          <p:cNvSpPr/>
          <p:nvPr/>
        </p:nvSpPr>
        <p:spPr>
          <a:xfrm>
            <a:off x="4395026" y="460401"/>
            <a:ext cx="4224041" cy="584775"/>
          </a:xfrm>
          <a:prstGeom prst="rect">
            <a:avLst/>
          </a:prstGeom>
        </p:spPr>
        <p:txBody>
          <a:bodyPr wrap="none">
            <a:spAutoFit/>
          </a:bodyPr>
          <a:lstStyle/>
          <a:p>
            <a:r>
              <a:rPr lang="es-CO" sz="3200" dirty="0" smtClean="0">
                <a:solidFill>
                  <a:schemeClr val="bg1"/>
                </a:solidFill>
              </a:rPr>
              <a:t>Verificar requerimientos</a:t>
            </a:r>
            <a:endParaRPr lang="es-CO" sz="3200" dirty="0">
              <a:solidFill>
                <a:schemeClr val="bg1"/>
              </a:solidFill>
            </a:endParaRPr>
          </a:p>
        </p:txBody>
      </p:sp>
    </p:spTree>
    <p:extLst>
      <p:ext uri="{BB962C8B-B14F-4D97-AF65-F5344CB8AC3E}">
        <p14:creationId xmlns:p14="http://schemas.microsoft.com/office/powerpoint/2010/main" val="2476072811"/>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1000</TotalTime>
  <Words>1525</Words>
  <Application>Microsoft Office PowerPoint</Application>
  <PresentationFormat>Presentación en pantalla (4:3)</PresentationFormat>
  <Paragraphs>164</Paragraphs>
  <Slides>26</Slides>
  <Notes>3</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26</vt:i4>
      </vt:variant>
    </vt:vector>
  </HeadingPairs>
  <TitlesOfParts>
    <vt:vector size="34" baseType="lpstr">
      <vt:lpstr>Arial</vt:lpstr>
      <vt:lpstr>Arial Narrow</vt:lpstr>
      <vt:lpstr>Calibri</vt:lpstr>
      <vt:lpstr>Candara</vt:lpstr>
      <vt:lpstr>Myriad Pro</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Macarena Trujillo V.</dc:creator>
  <cp:lastModifiedBy>Barbara</cp:lastModifiedBy>
  <cp:revision>72</cp:revision>
  <dcterms:created xsi:type="dcterms:W3CDTF">2014-04-29T13:43:09Z</dcterms:created>
  <dcterms:modified xsi:type="dcterms:W3CDTF">2018-08-22T16:49:43Z</dcterms:modified>
</cp:coreProperties>
</file>

<file path=docProps/thumbnail.jpeg>
</file>